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20104100" cy="11309350"/>
  <p:notesSz cx="20104100" cy="11309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5205" y="452374"/>
            <a:ext cx="18093690" cy="18094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38.png"/><Relationship Id="rId5" Type="http://schemas.openxmlformats.org/officeDocument/2006/relationships/image" Target="../media/image39.jpg"/><Relationship Id="rId6" Type="http://schemas.openxmlformats.org/officeDocument/2006/relationships/image" Target="../media/image40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1.png"/><Relationship Id="rId4" Type="http://schemas.openxmlformats.org/officeDocument/2006/relationships/image" Target="../media/image43.jpg"/><Relationship Id="rId5" Type="http://schemas.openxmlformats.org/officeDocument/2006/relationships/image" Target="../media/image44.jpg"/><Relationship Id="rId6" Type="http://schemas.openxmlformats.org/officeDocument/2006/relationships/image" Target="../media/image45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Relationship Id="rId3" Type="http://schemas.openxmlformats.org/officeDocument/2006/relationships/image" Target="../media/image5.png"/><Relationship Id="rId4" Type="http://schemas.openxmlformats.org/officeDocument/2006/relationships/image" Target="../media/image61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5.png"/><Relationship Id="rId4" Type="http://schemas.openxmlformats.org/officeDocument/2006/relationships/image" Target="../media/image63.jpg"/><Relationship Id="rId5" Type="http://schemas.openxmlformats.org/officeDocument/2006/relationships/image" Target="../media/image64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png"/><Relationship Id="rId3" Type="http://schemas.openxmlformats.org/officeDocument/2006/relationships/image" Target="../media/image5.png"/><Relationship Id="rId4" Type="http://schemas.openxmlformats.org/officeDocument/2006/relationships/image" Target="../media/image65.jpg"/><Relationship Id="rId5" Type="http://schemas.openxmlformats.org/officeDocument/2006/relationships/image" Target="../media/image66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5.png"/><Relationship Id="rId4" Type="http://schemas.openxmlformats.org/officeDocument/2006/relationships/image" Target="../media/image68.jpg"/><Relationship Id="rId5" Type="http://schemas.openxmlformats.org/officeDocument/2006/relationships/image" Target="../media/image69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png"/><Relationship Id="rId3" Type="http://schemas.openxmlformats.org/officeDocument/2006/relationships/image" Target="../media/image5.png"/><Relationship Id="rId4" Type="http://schemas.openxmlformats.org/officeDocument/2006/relationships/image" Target="../media/image70.jpg"/><Relationship Id="rId5" Type="http://schemas.openxmlformats.org/officeDocument/2006/relationships/image" Target="../media/image71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5.png"/><Relationship Id="rId4" Type="http://schemas.openxmlformats.org/officeDocument/2006/relationships/image" Target="../media/image73.jpg"/><Relationship Id="rId5" Type="http://schemas.openxmlformats.org/officeDocument/2006/relationships/image" Target="../media/image74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png"/><Relationship Id="rId3" Type="http://schemas.openxmlformats.org/officeDocument/2006/relationships/image" Target="../media/image5.png"/><Relationship Id="rId4" Type="http://schemas.openxmlformats.org/officeDocument/2006/relationships/image" Target="../media/image75.jpg"/><Relationship Id="rId5" Type="http://schemas.openxmlformats.org/officeDocument/2006/relationships/image" Target="../media/image76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5.png"/><Relationship Id="rId4" Type="http://schemas.openxmlformats.org/officeDocument/2006/relationships/image" Target="../media/image78.jpg"/><Relationship Id="rId5" Type="http://schemas.openxmlformats.org/officeDocument/2006/relationships/image" Target="../media/image79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5.png"/><Relationship Id="rId4" Type="http://schemas.openxmlformats.org/officeDocument/2006/relationships/image" Target="../media/image80.jpg"/><Relationship Id="rId5" Type="http://schemas.openxmlformats.org/officeDocument/2006/relationships/image" Target="../media/image81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5.png"/><Relationship Id="rId4" Type="http://schemas.openxmlformats.org/officeDocument/2006/relationships/image" Target="../media/image83.jpg"/><Relationship Id="rId5" Type="http://schemas.openxmlformats.org/officeDocument/2006/relationships/image" Target="../media/image84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2.png"/><Relationship Id="rId3" Type="http://schemas.openxmlformats.org/officeDocument/2006/relationships/image" Target="../media/image5.png"/><Relationship Id="rId4" Type="http://schemas.openxmlformats.org/officeDocument/2006/relationships/image" Target="../media/image85.jpg"/><Relationship Id="rId5" Type="http://schemas.openxmlformats.org/officeDocument/2006/relationships/image" Target="../media/image8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0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5.png"/><Relationship Id="rId9" Type="http://schemas.openxmlformats.org/officeDocument/2006/relationships/image" Target="../media/image4.png"/><Relationship Id="rId10" Type="http://schemas.openxmlformats.org/officeDocument/2006/relationships/image" Target="../media/image97.png"/><Relationship Id="rId11" Type="http://schemas.openxmlformats.org/officeDocument/2006/relationships/image" Target="../media/image98.png"/><Relationship Id="rId12" Type="http://schemas.openxmlformats.org/officeDocument/2006/relationships/image" Target="../media/image99.png"/><Relationship Id="rId13" Type="http://schemas.openxmlformats.org/officeDocument/2006/relationships/image" Target="../media/image100.png"/><Relationship Id="rId14" Type="http://schemas.openxmlformats.org/officeDocument/2006/relationships/image" Target="../media/image101.png"/><Relationship Id="rId15" Type="http://schemas.openxmlformats.org/officeDocument/2006/relationships/image" Target="../media/image102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3.jpg"/><Relationship Id="rId3" Type="http://schemas.openxmlformats.org/officeDocument/2006/relationships/image" Target="../media/image104.png"/><Relationship Id="rId4" Type="http://schemas.openxmlformats.org/officeDocument/2006/relationships/image" Target="../media/image105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2.jpg"/><Relationship Id="rId5" Type="http://schemas.openxmlformats.org/officeDocument/2006/relationships/image" Target="../media/image13.png"/><Relationship Id="rId6" Type="http://schemas.openxmlformats.org/officeDocument/2006/relationships/image" Target="../media/image14.jpg"/><Relationship Id="rId7" Type="http://schemas.openxmlformats.org/officeDocument/2006/relationships/image" Target="../media/image15.png"/><Relationship Id="rId8" Type="http://schemas.openxmlformats.org/officeDocument/2006/relationships/image" Target="../media/image16.jpg"/><Relationship Id="rId9" Type="http://schemas.openxmlformats.org/officeDocument/2006/relationships/image" Target="../media/image17.jpg"/><Relationship Id="rId10" Type="http://schemas.openxmlformats.org/officeDocument/2006/relationships/image" Target="../media/image18.jpg"/><Relationship Id="rId11" Type="http://schemas.openxmlformats.org/officeDocument/2006/relationships/image" Target="../media/image19.jpg"/><Relationship Id="rId12" Type="http://schemas.openxmlformats.org/officeDocument/2006/relationships/image" Target="../media/image20.jpg"/><Relationship Id="rId13" Type="http://schemas.openxmlformats.org/officeDocument/2006/relationships/image" Target="../media/image21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5.jpg"/><Relationship Id="rId5" Type="http://schemas.openxmlformats.org/officeDocument/2006/relationships/image" Target="../media/image26.png"/><Relationship Id="rId6" Type="http://schemas.openxmlformats.org/officeDocument/2006/relationships/image" Target="../media/image27.jpg"/><Relationship Id="rId7" Type="http://schemas.openxmlformats.org/officeDocument/2006/relationships/image" Target="../media/image28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9.jpg"/><Relationship Id="rId5" Type="http://schemas.openxmlformats.org/officeDocument/2006/relationships/image" Target="../media/image3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jpg"/><Relationship Id="rId7" Type="http://schemas.openxmlformats.org/officeDocument/2006/relationships/image" Target="../media/image34.jpg"/><Relationship Id="rId8" Type="http://schemas.openxmlformats.org/officeDocument/2006/relationships/image" Target="../media/image35.jpg"/><Relationship Id="rId9" Type="http://schemas.openxmlformats.org/officeDocument/2006/relationships/image" Target="../media/image36.jpg"/><Relationship Id="rId10" Type="http://schemas.openxmlformats.org/officeDocument/2006/relationships/image" Target="../media/image37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599" y="280117"/>
            <a:ext cx="14072347" cy="272209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9459" y="3876573"/>
            <a:ext cx="17341744" cy="128264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9462" y="8904859"/>
            <a:ext cx="10711306" cy="399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198459" y="9518034"/>
            <a:ext cx="3486804" cy="13612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6980" cy="639445"/>
          </a:xfrm>
          <a:custGeom>
            <a:avLst/>
            <a:gdLst/>
            <a:ahLst/>
            <a:cxnLst/>
            <a:rect l="l" t="t" r="r" b="b"/>
            <a:pathLst>
              <a:path w="5046980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6980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6980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6980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6980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6980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6980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6980" h="639444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5046980" h="639444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5046980" h="639444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5046980" h="639444">
                <a:moveTo>
                  <a:pt x="1668582" y="105881"/>
                </a:moveTo>
                <a:lnTo>
                  <a:pt x="1620165" y="111242"/>
                </a:lnTo>
                <a:lnTo>
                  <a:pt x="1578114" y="127325"/>
                </a:lnTo>
                <a:lnTo>
                  <a:pt x="1543434" y="154131"/>
                </a:lnTo>
                <a:lnTo>
                  <a:pt x="1517131" y="191659"/>
                </a:lnTo>
                <a:lnTo>
                  <a:pt x="1501048" y="239406"/>
                </a:lnTo>
                <a:lnTo>
                  <a:pt x="1495687" y="298210"/>
                </a:lnTo>
                <a:lnTo>
                  <a:pt x="1497195" y="328366"/>
                </a:lnTo>
                <a:lnTo>
                  <a:pt x="1509257" y="380637"/>
                </a:lnTo>
                <a:lnTo>
                  <a:pt x="1533005" y="422228"/>
                </a:lnTo>
                <a:lnTo>
                  <a:pt x="1566177" y="453389"/>
                </a:lnTo>
                <a:lnTo>
                  <a:pt x="1608061" y="473870"/>
                </a:lnTo>
                <a:lnTo>
                  <a:pt x="1656645" y="483922"/>
                </a:lnTo>
                <a:lnTo>
                  <a:pt x="1683325" y="485178"/>
                </a:lnTo>
                <a:lnTo>
                  <a:pt x="1703639" y="484760"/>
                </a:lnTo>
                <a:lnTo>
                  <a:pt x="1755030" y="478477"/>
                </a:lnTo>
                <a:lnTo>
                  <a:pt x="1798379" y="465284"/>
                </a:lnTo>
                <a:lnTo>
                  <a:pt x="1811991" y="459043"/>
                </a:lnTo>
                <a:lnTo>
                  <a:pt x="1811991" y="410793"/>
                </a:lnTo>
                <a:lnTo>
                  <a:pt x="1688016" y="410793"/>
                </a:lnTo>
                <a:lnTo>
                  <a:pt x="1668038" y="409285"/>
                </a:lnTo>
                <a:lnTo>
                  <a:pt x="1621673" y="386668"/>
                </a:lnTo>
                <a:lnTo>
                  <a:pt x="1598930" y="340303"/>
                </a:lnTo>
                <a:lnTo>
                  <a:pt x="1596878" y="320325"/>
                </a:lnTo>
                <a:lnTo>
                  <a:pt x="1832766" y="320325"/>
                </a:lnTo>
                <a:lnTo>
                  <a:pt x="1832766" y="272075"/>
                </a:lnTo>
                <a:lnTo>
                  <a:pt x="1831883" y="253981"/>
                </a:lnTo>
                <a:lnTo>
                  <a:pt x="1598888" y="253981"/>
                </a:lnTo>
                <a:lnTo>
                  <a:pt x="1601527" y="235511"/>
                </a:lnTo>
                <a:lnTo>
                  <a:pt x="1621003" y="195679"/>
                </a:lnTo>
                <a:lnTo>
                  <a:pt x="1655431" y="178088"/>
                </a:lnTo>
                <a:lnTo>
                  <a:pt x="1669252" y="176916"/>
                </a:lnTo>
                <a:lnTo>
                  <a:pt x="1809659" y="176916"/>
                </a:lnTo>
                <a:lnTo>
                  <a:pt x="1801563" y="164267"/>
                </a:lnTo>
                <a:lnTo>
                  <a:pt x="1773082" y="136121"/>
                </a:lnTo>
                <a:lnTo>
                  <a:pt x="1736685" y="116813"/>
                </a:lnTo>
                <a:lnTo>
                  <a:pt x="1693126" y="107096"/>
                </a:lnTo>
                <a:lnTo>
                  <a:pt x="1668582" y="105881"/>
                </a:lnTo>
                <a:close/>
              </a:path>
              <a:path w="5046980" h="639444">
                <a:moveTo>
                  <a:pt x="1811991" y="381977"/>
                </a:moveTo>
                <a:lnTo>
                  <a:pt x="1766883" y="399945"/>
                </a:lnTo>
                <a:lnTo>
                  <a:pt x="1721858" y="409118"/>
                </a:lnTo>
                <a:lnTo>
                  <a:pt x="1688016" y="410793"/>
                </a:lnTo>
                <a:lnTo>
                  <a:pt x="1811991" y="410793"/>
                </a:lnTo>
                <a:lnTo>
                  <a:pt x="1811991" y="381977"/>
                </a:lnTo>
                <a:close/>
              </a:path>
              <a:path w="5046980" h="639444">
                <a:moveTo>
                  <a:pt x="1809659" y="176916"/>
                </a:moveTo>
                <a:lnTo>
                  <a:pt x="1669252" y="176916"/>
                </a:lnTo>
                <a:lnTo>
                  <a:pt x="1680477" y="177544"/>
                </a:lnTo>
                <a:lnTo>
                  <a:pt x="1690697" y="179429"/>
                </a:lnTo>
                <a:lnTo>
                  <a:pt x="1726717" y="206192"/>
                </a:lnTo>
                <a:lnTo>
                  <a:pt x="1738444" y="243217"/>
                </a:lnTo>
                <a:lnTo>
                  <a:pt x="1738947" y="253981"/>
                </a:lnTo>
                <a:lnTo>
                  <a:pt x="1831883" y="253981"/>
                </a:lnTo>
                <a:lnTo>
                  <a:pt x="1831509" y="246317"/>
                </a:lnTo>
                <a:lnTo>
                  <a:pt x="1827740" y="222652"/>
                </a:lnTo>
                <a:lnTo>
                  <a:pt x="1821457" y="201082"/>
                </a:lnTo>
                <a:lnTo>
                  <a:pt x="1812662" y="181607"/>
                </a:lnTo>
                <a:lnTo>
                  <a:pt x="1809659" y="176916"/>
                </a:lnTo>
                <a:close/>
              </a:path>
              <a:path w="5046980" h="639444">
                <a:moveTo>
                  <a:pt x="2102171" y="112582"/>
                </a:moveTo>
                <a:lnTo>
                  <a:pt x="2021085" y="112582"/>
                </a:lnTo>
                <a:lnTo>
                  <a:pt x="2021085" y="639310"/>
                </a:lnTo>
                <a:lnTo>
                  <a:pt x="2120935" y="639310"/>
                </a:lnTo>
                <a:lnTo>
                  <a:pt x="2120836" y="484760"/>
                </a:lnTo>
                <a:lnTo>
                  <a:pt x="2116830" y="444719"/>
                </a:lnTo>
                <a:lnTo>
                  <a:pt x="2115574" y="438269"/>
                </a:lnTo>
                <a:lnTo>
                  <a:pt x="2322254" y="438269"/>
                </a:lnTo>
                <a:lnTo>
                  <a:pt x="2323316" y="437096"/>
                </a:lnTo>
                <a:lnTo>
                  <a:pt x="2334876" y="419882"/>
                </a:lnTo>
                <a:lnTo>
                  <a:pt x="2342755" y="404092"/>
                </a:lnTo>
                <a:lnTo>
                  <a:pt x="2193980" y="404092"/>
                </a:lnTo>
                <a:lnTo>
                  <a:pt x="2180954" y="403296"/>
                </a:lnTo>
                <a:lnTo>
                  <a:pt x="2142935" y="384239"/>
                </a:lnTo>
                <a:lnTo>
                  <a:pt x="2124704" y="341434"/>
                </a:lnTo>
                <a:lnTo>
                  <a:pt x="2120951" y="294860"/>
                </a:lnTo>
                <a:lnTo>
                  <a:pt x="2120935" y="283467"/>
                </a:lnTo>
                <a:lnTo>
                  <a:pt x="2121647" y="267761"/>
                </a:lnTo>
                <a:lnTo>
                  <a:pt x="2128306" y="229186"/>
                </a:lnTo>
                <a:lnTo>
                  <a:pt x="2151091" y="196350"/>
                </a:lnTo>
                <a:lnTo>
                  <a:pt x="2192640" y="185627"/>
                </a:lnTo>
                <a:lnTo>
                  <a:pt x="2343162" y="185627"/>
                </a:lnTo>
                <a:lnTo>
                  <a:pt x="2341368" y="180769"/>
                </a:lnTo>
                <a:lnTo>
                  <a:pt x="2328440" y="160162"/>
                </a:lnTo>
                <a:lnTo>
                  <a:pt x="2116244" y="160162"/>
                </a:lnTo>
                <a:lnTo>
                  <a:pt x="2102171" y="112582"/>
                </a:lnTo>
                <a:close/>
              </a:path>
              <a:path w="5046980" h="639444">
                <a:moveTo>
                  <a:pt x="2322254" y="438269"/>
                </a:moveTo>
                <a:lnTo>
                  <a:pt x="2120935" y="438269"/>
                </a:lnTo>
                <a:lnTo>
                  <a:pt x="2126170" y="444216"/>
                </a:lnTo>
                <a:lnTo>
                  <a:pt x="2159133" y="470771"/>
                </a:lnTo>
                <a:lnTo>
                  <a:pt x="2197666" y="483503"/>
                </a:lnTo>
                <a:lnTo>
                  <a:pt x="2222126" y="485178"/>
                </a:lnTo>
                <a:lnTo>
                  <a:pt x="2242272" y="483838"/>
                </a:lnTo>
                <a:lnTo>
                  <a:pt x="2295171" y="463734"/>
                </a:lnTo>
                <a:lnTo>
                  <a:pt x="2322254" y="438269"/>
                </a:lnTo>
                <a:close/>
              </a:path>
              <a:path w="5046980" h="639444">
                <a:moveTo>
                  <a:pt x="2343162" y="185627"/>
                </a:moveTo>
                <a:lnTo>
                  <a:pt x="2192640" y="185627"/>
                </a:lnTo>
                <a:lnTo>
                  <a:pt x="2209184" y="187345"/>
                </a:lnTo>
                <a:lnTo>
                  <a:pt x="2223298" y="192496"/>
                </a:lnTo>
                <a:lnTo>
                  <a:pt x="2251570" y="228181"/>
                </a:lnTo>
                <a:lnTo>
                  <a:pt x="2259947" y="268389"/>
                </a:lnTo>
                <a:lnTo>
                  <a:pt x="2260994" y="293519"/>
                </a:lnTo>
                <a:lnTo>
                  <a:pt x="2260533" y="310608"/>
                </a:lnTo>
                <a:lnTo>
                  <a:pt x="2253622" y="353832"/>
                </a:lnTo>
                <a:lnTo>
                  <a:pt x="2231508" y="391359"/>
                </a:lnTo>
                <a:lnTo>
                  <a:pt x="2193980" y="404092"/>
                </a:lnTo>
                <a:lnTo>
                  <a:pt x="2342755" y="404092"/>
                </a:lnTo>
                <a:lnTo>
                  <a:pt x="2358331" y="352324"/>
                </a:lnTo>
                <a:lnTo>
                  <a:pt x="2362854" y="294860"/>
                </a:lnTo>
                <a:lnTo>
                  <a:pt x="2360467" y="251133"/>
                </a:lnTo>
                <a:lnTo>
                  <a:pt x="2353305" y="213103"/>
                </a:lnTo>
                <a:lnTo>
                  <a:pt x="2343162" y="185627"/>
                </a:lnTo>
                <a:close/>
              </a:path>
              <a:path w="5046980" h="639444">
                <a:moveTo>
                  <a:pt x="2224806" y="105881"/>
                </a:moveTo>
                <a:lnTo>
                  <a:pt x="2178567" y="113253"/>
                </a:lnTo>
                <a:lnTo>
                  <a:pt x="2145060" y="133357"/>
                </a:lnTo>
                <a:lnTo>
                  <a:pt x="2120935" y="160162"/>
                </a:lnTo>
                <a:lnTo>
                  <a:pt x="2328440" y="160162"/>
                </a:lnTo>
                <a:lnTo>
                  <a:pt x="2280595" y="117944"/>
                </a:lnTo>
                <a:lnTo>
                  <a:pt x="2224806" y="105881"/>
                </a:lnTo>
                <a:close/>
              </a:path>
              <a:path w="5046980" h="639444">
                <a:moveTo>
                  <a:pt x="2582533" y="105881"/>
                </a:moveTo>
                <a:lnTo>
                  <a:pt x="2534116" y="111242"/>
                </a:lnTo>
                <a:lnTo>
                  <a:pt x="2492065" y="127325"/>
                </a:lnTo>
                <a:lnTo>
                  <a:pt x="2457385" y="154131"/>
                </a:lnTo>
                <a:lnTo>
                  <a:pt x="2431083" y="191659"/>
                </a:lnTo>
                <a:lnTo>
                  <a:pt x="2414999" y="239406"/>
                </a:lnTo>
                <a:lnTo>
                  <a:pt x="2409638" y="298210"/>
                </a:lnTo>
                <a:lnTo>
                  <a:pt x="2411146" y="328366"/>
                </a:lnTo>
                <a:lnTo>
                  <a:pt x="2423209" y="380637"/>
                </a:lnTo>
                <a:lnTo>
                  <a:pt x="2446957" y="422228"/>
                </a:lnTo>
                <a:lnTo>
                  <a:pt x="2480128" y="453389"/>
                </a:lnTo>
                <a:lnTo>
                  <a:pt x="2522012" y="473870"/>
                </a:lnTo>
                <a:lnTo>
                  <a:pt x="2570597" y="483922"/>
                </a:lnTo>
                <a:lnTo>
                  <a:pt x="2597277" y="485178"/>
                </a:lnTo>
                <a:lnTo>
                  <a:pt x="2617590" y="484760"/>
                </a:lnTo>
                <a:lnTo>
                  <a:pt x="2668981" y="478477"/>
                </a:lnTo>
                <a:lnTo>
                  <a:pt x="2712331" y="465284"/>
                </a:lnTo>
                <a:lnTo>
                  <a:pt x="2725943" y="459043"/>
                </a:lnTo>
                <a:lnTo>
                  <a:pt x="2725943" y="410793"/>
                </a:lnTo>
                <a:lnTo>
                  <a:pt x="2601967" y="410793"/>
                </a:lnTo>
                <a:lnTo>
                  <a:pt x="2581989" y="409285"/>
                </a:lnTo>
                <a:lnTo>
                  <a:pt x="2535624" y="386668"/>
                </a:lnTo>
                <a:lnTo>
                  <a:pt x="2512881" y="340303"/>
                </a:lnTo>
                <a:lnTo>
                  <a:pt x="2510829" y="320325"/>
                </a:lnTo>
                <a:lnTo>
                  <a:pt x="2746717" y="320325"/>
                </a:lnTo>
                <a:lnTo>
                  <a:pt x="2746717" y="272075"/>
                </a:lnTo>
                <a:lnTo>
                  <a:pt x="2745834" y="253981"/>
                </a:lnTo>
                <a:lnTo>
                  <a:pt x="2512839" y="253981"/>
                </a:lnTo>
                <a:lnTo>
                  <a:pt x="2515478" y="235511"/>
                </a:lnTo>
                <a:lnTo>
                  <a:pt x="2534954" y="195679"/>
                </a:lnTo>
                <a:lnTo>
                  <a:pt x="2569382" y="178088"/>
                </a:lnTo>
                <a:lnTo>
                  <a:pt x="2583204" y="176916"/>
                </a:lnTo>
                <a:lnTo>
                  <a:pt x="2723610" y="176916"/>
                </a:lnTo>
                <a:lnTo>
                  <a:pt x="2715514" y="164267"/>
                </a:lnTo>
                <a:lnTo>
                  <a:pt x="2687033" y="136121"/>
                </a:lnTo>
                <a:lnTo>
                  <a:pt x="2650636" y="116813"/>
                </a:lnTo>
                <a:lnTo>
                  <a:pt x="2607077" y="107096"/>
                </a:lnTo>
                <a:lnTo>
                  <a:pt x="2582533" y="105881"/>
                </a:lnTo>
                <a:close/>
              </a:path>
              <a:path w="5046980" h="639444">
                <a:moveTo>
                  <a:pt x="2725943" y="381977"/>
                </a:moveTo>
                <a:lnTo>
                  <a:pt x="2680834" y="399945"/>
                </a:lnTo>
                <a:lnTo>
                  <a:pt x="2635809" y="409118"/>
                </a:lnTo>
                <a:lnTo>
                  <a:pt x="2601967" y="410793"/>
                </a:lnTo>
                <a:lnTo>
                  <a:pt x="2725943" y="410793"/>
                </a:lnTo>
                <a:lnTo>
                  <a:pt x="2725943" y="381977"/>
                </a:lnTo>
                <a:close/>
              </a:path>
              <a:path w="5046980" h="639444">
                <a:moveTo>
                  <a:pt x="2723610" y="176916"/>
                </a:moveTo>
                <a:lnTo>
                  <a:pt x="2583204" y="176916"/>
                </a:lnTo>
                <a:lnTo>
                  <a:pt x="2594428" y="177544"/>
                </a:lnTo>
                <a:lnTo>
                  <a:pt x="2604648" y="179429"/>
                </a:lnTo>
                <a:lnTo>
                  <a:pt x="2640668" y="206192"/>
                </a:lnTo>
                <a:lnTo>
                  <a:pt x="2652395" y="243217"/>
                </a:lnTo>
                <a:lnTo>
                  <a:pt x="2652898" y="253981"/>
                </a:lnTo>
                <a:lnTo>
                  <a:pt x="2745834" y="253981"/>
                </a:lnTo>
                <a:lnTo>
                  <a:pt x="2745460" y="246317"/>
                </a:lnTo>
                <a:lnTo>
                  <a:pt x="2741691" y="222652"/>
                </a:lnTo>
                <a:lnTo>
                  <a:pt x="2735408" y="201082"/>
                </a:lnTo>
                <a:lnTo>
                  <a:pt x="2726613" y="181607"/>
                </a:lnTo>
                <a:lnTo>
                  <a:pt x="2723610" y="176916"/>
                </a:lnTo>
                <a:close/>
              </a:path>
              <a:path w="5046980" h="639444">
                <a:moveTo>
                  <a:pt x="2914131" y="112582"/>
                </a:moveTo>
                <a:lnTo>
                  <a:pt x="2814280" y="112582"/>
                </a:lnTo>
                <a:lnTo>
                  <a:pt x="2814280" y="478477"/>
                </a:lnTo>
                <a:lnTo>
                  <a:pt x="3359102" y="478477"/>
                </a:lnTo>
                <a:lnTo>
                  <a:pt x="3359102" y="403422"/>
                </a:lnTo>
                <a:lnTo>
                  <a:pt x="2914131" y="403422"/>
                </a:lnTo>
                <a:lnTo>
                  <a:pt x="2914131" y="112582"/>
                </a:lnTo>
                <a:close/>
              </a:path>
              <a:path w="5046980" h="639444">
                <a:moveTo>
                  <a:pt x="3136616" y="112582"/>
                </a:moveTo>
                <a:lnTo>
                  <a:pt x="3036766" y="112582"/>
                </a:lnTo>
                <a:lnTo>
                  <a:pt x="3036766" y="403422"/>
                </a:lnTo>
                <a:lnTo>
                  <a:pt x="3136616" y="403422"/>
                </a:lnTo>
                <a:lnTo>
                  <a:pt x="3136616" y="112582"/>
                </a:lnTo>
                <a:close/>
              </a:path>
              <a:path w="5046980" h="639444">
                <a:moveTo>
                  <a:pt x="3359102" y="112582"/>
                </a:moveTo>
                <a:lnTo>
                  <a:pt x="3259251" y="112582"/>
                </a:lnTo>
                <a:lnTo>
                  <a:pt x="3259251" y="403422"/>
                </a:lnTo>
                <a:lnTo>
                  <a:pt x="3359102" y="403422"/>
                </a:lnTo>
                <a:lnTo>
                  <a:pt x="3359102" y="112582"/>
                </a:lnTo>
                <a:close/>
              </a:path>
              <a:path w="5046980" h="639444">
                <a:moveTo>
                  <a:pt x="3600853" y="105881"/>
                </a:moveTo>
                <a:lnTo>
                  <a:pt x="3552436" y="111242"/>
                </a:lnTo>
                <a:lnTo>
                  <a:pt x="3510385" y="127325"/>
                </a:lnTo>
                <a:lnTo>
                  <a:pt x="3475705" y="154131"/>
                </a:lnTo>
                <a:lnTo>
                  <a:pt x="3449403" y="191659"/>
                </a:lnTo>
                <a:lnTo>
                  <a:pt x="3433319" y="239406"/>
                </a:lnTo>
                <a:lnTo>
                  <a:pt x="3427958" y="298210"/>
                </a:lnTo>
                <a:lnTo>
                  <a:pt x="3429466" y="328366"/>
                </a:lnTo>
                <a:lnTo>
                  <a:pt x="3441528" y="380637"/>
                </a:lnTo>
                <a:lnTo>
                  <a:pt x="3465276" y="422228"/>
                </a:lnTo>
                <a:lnTo>
                  <a:pt x="3498448" y="453389"/>
                </a:lnTo>
                <a:lnTo>
                  <a:pt x="3540332" y="473870"/>
                </a:lnTo>
                <a:lnTo>
                  <a:pt x="3588916" y="483922"/>
                </a:lnTo>
                <a:lnTo>
                  <a:pt x="3615596" y="485178"/>
                </a:lnTo>
                <a:lnTo>
                  <a:pt x="3635910" y="484760"/>
                </a:lnTo>
                <a:lnTo>
                  <a:pt x="3687301" y="478477"/>
                </a:lnTo>
                <a:lnTo>
                  <a:pt x="3730651" y="465284"/>
                </a:lnTo>
                <a:lnTo>
                  <a:pt x="3744263" y="459043"/>
                </a:lnTo>
                <a:lnTo>
                  <a:pt x="3744263" y="410793"/>
                </a:lnTo>
                <a:lnTo>
                  <a:pt x="3620287" y="410793"/>
                </a:lnTo>
                <a:lnTo>
                  <a:pt x="3600309" y="409285"/>
                </a:lnTo>
                <a:lnTo>
                  <a:pt x="3553944" y="386668"/>
                </a:lnTo>
                <a:lnTo>
                  <a:pt x="3531201" y="340303"/>
                </a:lnTo>
                <a:lnTo>
                  <a:pt x="3529149" y="320325"/>
                </a:lnTo>
                <a:lnTo>
                  <a:pt x="3765037" y="320325"/>
                </a:lnTo>
                <a:lnTo>
                  <a:pt x="3765037" y="272075"/>
                </a:lnTo>
                <a:lnTo>
                  <a:pt x="3764154" y="253981"/>
                </a:lnTo>
                <a:lnTo>
                  <a:pt x="3531159" y="253981"/>
                </a:lnTo>
                <a:lnTo>
                  <a:pt x="3533798" y="235511"/>
                </a:lnTo>
                <a:lnTo>
                  <a:pt x="3553274" y="195679"/>
                </a:lnTo>
                <a:lnTo>
                  <a:pt x="3587702" y="178088"/>
                </a:lnTo>
                <a:lnTo>
                  <a:pt x="3601523" y="176916"/>
                </a:lnTo>
                <a:lnTo>
                  <a:pt x="3741930" y="176916"/>
                </a:lnTo>
                <a:lnTo>
                  <a:pt x="3733834" y="164267"/>
                </a:lnTo>
                <a:lnTo>
                  <a:pt x="3705353" y="136121"/>
                </a:lnTo>
                <a:lnTo>
                  <a:pt x="3668956" y="116813"/>
                </a:lnTo>
                <a:lnTo>
                  <a:pt x="3625397" y="107096"/>
                </a:lnTo>
                <a:lnTo>
                  <a:pt x="3600853" y="105881"/>
                </a:lnTo>
                <a:close/>
              </a:path>
              <a:path w="5046980" h="639444">
                <a:moveTo>
                  <a:pt x="3744263" y="381977"/>
                </a:moveTo>
                <a:lnTo>
                  <a:pt x="3699154" y="399945"/>
                </a:lnTo>
                <a:lnTo>
                  <a:pt x="3654129" y="409118"/>
                </a:lnTo>
                <a:lnTo>
                  <a:pt x="3620287" y="410793"/>
                </a:lnTo>
                <a:lnTo>
                  <a:pt x="3744263" y="410793"/>
                </a:lnTo>
                <a:lnTo>
                  <a:pt x="3744263" y="381977"/>
                </a:lnTo>
                <a:close/>
              </a:path>
              <a:path w="5046980" h="639444">
                <a:moveTo>
                  <a:pt x="3741930" y="176916"/>
                </a:moveTo>
                <a:lnTo>
                  <a:pt x="3601523" y="176916"/>
                </a:lnTo>
                <a:lnTo>
                  <a:pt x="3612748" y="177544"/>
                </a:lnTo>
                <a:lnTo>
                  <a:pt x="3622968" y="179429"/>
                </a:lnTo>
                <a:lnTo>
                  <a:pt x="3658988" y="206192"/>
                </a:lnTo>
                <a:lnTo>
                  <a:pt x="3670715" y="243217"/>
                </a:lnTo>
                <a:lnTo>
                  <a:pt x="3671218" y="253981"/>
                </a:lnTo>
                <a:lnTo>
                  <a:pt x="3764154" y="253981"/>
                </a:lnTo>
                <a:lnTo>
                  <a:pt x="3763780" y="246317"/>
                </a:lnTo>
                <a:lnTo>
                  <a:pt x="3760011" y="222652"/>
                </a:lnTo>
                <a:lnTo>
                  <a:pt x="3753728" y="201082"/>
                </a:lnTo>
                <a:lnTo>
                  <a:pt x="3744933" y="181607"/>
                </a:lnTo>
                <a:lnTo>
                  <a:pt x="3741930" y="176916"/>
                </a:lnTo>
                <a:close/>
              </a:path>
              <a:path w="5046980" h="639444">
                <a:moveTo>
                  <a:pt x="3932451" y="112582"/>
                </a:moveTo>
                <a:lnTo>
                  <a:pt x="3832600" y="112582"/>
                </a:lnTo>
                <a:lnTo>
                  <a:pt x="3832600" y="478477"/>
                </a:lnTo>
                <a:lnTo>
                  <a:pt x="3932451" y="478477"/>
                </a:lnTo>
                <a:lnTo>
                  <a:pt x="3932451" y="327696"/>
                </a:lnTo>
                <a:lnTo>
                  <a:pt x="4171689" y="327696"/>
                </a:lnTo>
                <a:lnTo>
                  <a:pt x="4171689" y="253311"/>
                </a:lnTo>
                <a:lnTo>
                  <a:pt x="3932451" y="253311"/>
                </a:lnTo>
                <a:lnTo>
                  <a:pt x="3932451" y="112582"/>
                </a:lnTo>
                <a:close/>
              </a:path>
              <a:path w="5046980" h="639444">
                <a:moveTo>
                  <a:pt x="4171689" y="327696"/>
                </a:moveTo>
                <a:lnTo>
                  <a:pt x="4071839" y="327696"/>
                </a:lnTo>
                <a:lnTo>
                  <a:pt x="4071839" y="478477"/>
                </a:lnTo>
                <a:lnTo>
                  <a:pt x="4171689" y="478477"/>
                </a:lnTo>
                <a:lnTo>
                  <a:pt x="4171689" y="327696"/>
                </a:lnTo>
                <a:close/>
              </a:path>
              <a:path w="5046980" h="639444">
                <a:moveTo>
                  <a:pt x="4171689" y="112582"/>
                </a:moveTo>
                <a:lnTo>
                  <a:pt x="4071839" y="112582"/>
                </a:lnTo>
                <a:lnTo>
                  <a:pt x="4071839" y="253311"/>
                </a:lnTo>
                <a:lnTo>
                  <a:pt x="4171689" y="253311"/>
                </a:lnTo>
                <a:lnTo>
                  <a:pt x="4171689" y="112582"/>
                </a:lnTo>
                <a:close/>
              </a:path>
              <a:path w="5046980" h="639444">
                <a:moveTo>
                  <a:pt x="4359401" y="112582"/>
                </a:moveTo>
                <a:lnTo>
                  <a:pt x="4262901" y="112582"/>
                </a:lnTo>
                <a:lnTo>
                  <a:pt x="4262901" y="478477"/>
                </a:lnTo>
                <a:lnTo>
                  <a:pt x="4382856" y="478477"/>
                </a:lnTo>
                <a:lnTo>
                  <a:pt x="4454629" y="369245"/>
                </a:lnTo>
                <a:lnTo>
                  <a:pt x="4352029" y="369245"/>
                </a:lnTo>
                <a:lnTo>
                  <a:pt x="4352476" y="365671"/>
                </a:lnTo>
                <a:lnTo>
                  <a:pt x="4356050" y="319655"/>
                </a:lnTo>
                <a:lnTo>
                  <a:pt x="4356678" y="310985"/>
                </a:lnTo>
                <a:lnTo>
                  <a:pt x="4357223" y="302399"/>
                </a:lnTo>
                <a:lnTo>
                  <a:pt x="4357730" y="292849"/>
                </a:lnTo>
                <a:lnTo>
                  <a:pt x="4358061" y="285478"/>
                </a:lnTo>
                <a:lnTo>
                  <a:pt x="4358647" y="277436"/>
                </a:lnTo>
                <a:lnTo>
                  <a:pt x="4359066" y="270065"/>
                </a:lnTo>
                <a:lnTo>
                  <a:pt x="4359317" y="263363"/>
                </a:lnTo>
                <a:lnTo>
                  <a:pt x="4359401" y="112582"/>
                </a:lnTo>
                <a:close/>
              </a:path>
              <a:path w="5046980" h="639444">
                <a:moveTo>
                  <a:pt x="4640858" y="222485"/>
                </a:moveTo>
                <a:lnTo>
                  <a:pt x="4551060" y="222485"/>
                </a:lnTo>
                <a:lnTo>
                  <a:pt x="4550641" y="228097"/>
                </a:lnTo>
                <a:lnTo>
                  <a:pt x="4550055" y="234882"/>
                </a:lnTo>
                <a:lnTo>
                  <a:pt x="4549301" y="242840"/>
                </a:lnTo>
                <a:lnTo>
                  <a:pt x="4548380" y="251971"/>
                </a:lnTo>
                <a:lnTo>
                  <a:pt x="4547039" y="271572"/>
                </a:lnTo>
                <a:lnTo>
                  <a:pt x="4544694" y="313456"/>
                </a:lnTo>
                <a:lnTo>
                  <a:pt x="4544359" y="478477"/>
                </a:lnTo>
                <a:lnTo>
                  <a:pt x="4640858" y="478477"/>
                </a:lnTo>
                <a:lnTo>
                  <a:pt x="4640858" y="222485"/>
                </a:lnTo>
                <a:close/>
              </a:path>
              <a:path w="5046980" h="639444">
                <a:moveTo>
                  <a:pt x="4640858" y="112582"/>
                </a:moveTo>
                <a:lnTo>
                  <a:pt x="4520904" y="112582"/>
                </a:lnTo>
                <a:lnTo>
                  <a:pt x="4352029" y="369245"/>
                </a:lnTo>
                <a:lnTo>
                  <a:pt x="4454629" y="369245"/>
                </a:lnTo>
                <a:lnTo>
                  <a:pt x="4551060" y="222485"/>
                </a:lnTo>
                <a:lnTo>
                  <a:pt x="4640858" y="222485"/>
                </a:lnTo>
                <a:lnTo>
                  <a:pt x="4640858" y="112582"/>
                </a:lnTo>
                <a:close/>
              </a:path>
              <a:path w="5046980" h="639444">
                <a:moveTo>
                  <a:pt x="4882594" y="105881"/>
                </a:moveTo>
                <a:lnTo>
                  <a:pt x="4834177" y="111242"/>
                </a:lnTo>
                <a:lnTo>
                  <a:pt x="4792126" y="127325"/>
                </a:lnTo>
                <a:lnTo>
                  <a:pt x="4757446" y="154131"/>
                </a:lnTo>
                <a:lnTo>
                  <a:pt x="4731144" y="191659"/>
                </a:lnTo>
                <a:lnTo>
                  <a:pt x="4715060" y="239406"/>
                </a:lnTo>
                <a:lnTo>
                  <a:pt x="4709699" y="298210"/>
                </a:lnTo>
                <a:lnTo>
                  <a:pt x="4711207" y="328366"/>
                </a:lnTo>
                <a:lnTo>
                  <a:pt x="4723269" y="380637"/>
                </a:lnTo>
                <a:lnTo>
                  <a:pt x="4747017" y="422228"/>
                </a:lnTo>
                <a:lnTo>
                  <a:pt x="4780189" y="453389"/>
                </a:lnTo>
                <a:lnTo>
                  <a:pt x="4822073" y="473870"/>
                </a:lnTo>
                <a:lnTo>
                  <a:pt x="4870658" y="483922"/>
                </a:lnTo>
                <a:lnTo>
                  <a:pt x="4897337" y="485178"/>
                </a:lnTo>
                <a:lnTo>
                  <a:pt x="4917651" y="484760"/>
                </a:lnTo>
                <a:lnTo>
                  <a:pt x="4969042" y="478477"/>
                </a:lnTo>
                <a:lnTo>
                  <a:pt x="5012392" y="465284"/>
                </a:lnTo>
                <a:lnTo>
                  <a:pt x="5026004" y="459043"/>
                </a:lnTo>
                <a:lnTo>
                  <a:pt x="5026004" y="410793"/>
                </a:lnTo>
                <a:lnTo>
                  <a:pt x="4902029" y="410793"/>
                </a:lnTo>
                <a:lnTo>
                  <a:pt x="4882050" y="409285"/>
                </a:lnTo>
                <a:lnTo>
                  <a:pt x="4835685" y="386668"/>
                </a:lnTo>
                <a:lnTo>
                  <a:pt x="4812942" y="340303"/>
                </a:lnTo>
                <a:lnTo>
                  <a:pt x="4810890" y="320325"/>
                </a:lnTo>
                <a:lnTo>
                  <a:pt x="5046778" y="320325"/>
                </a:lnTo>
                <a:lnTo>
                  <a:pt x="5046778" y="272075"/>
                </a:lnTo>
                <a:lnTo>
                  <a:pt x="5045895" y="253981"/>
                </a:lnTo>
                <a:lnTo>
                  <a:pt x="4812900" y="253981"/>
                </a:lnTo>
                <a:lnTo>
                  <a:pt x="4815539" y="235511"/>
                </a:lnTo>
                <a:lnTo>
                  <a:pt x="4835015" y="195679"/>
                </a:lnTo>
                <a:lnTo>
                  <a:pt x="4869443" y="178088"/>
                </a:lnTo>
                <a:lnTo>
                  <a:pt x="4883264" y="176916"/>
                </a:lnTo>
                <a:lnTo>
                  <a:pt x="5023671" y="176916"/>
                </a:lnTo>
                <a:lnTo>
                  <a:pt x="5015575" y="164267"/>
                </a:lnTo>
                <a:lnTo>
                  <a:pt x="4987094" y="136121"/>
                </a:lnTo>
                <a:lnTo>
                  <a:pt x="4950697" y="116813"/>
                </a:lnTo>
                <a:lnTo>
                  <a:pt x="4907138" y="107096"/>
                </a:lnTo>
                <a:lnTo>
                  <a:pt x="4882594" y="105881"/>
                </a:lnTo>
                <a:close/>
              </a:path>
              <a:path w="5046980" h="639444">
                <a:moveTo>
                  <a:pt x="5026004" y="381977"/>
                </a:moveTo>
                <a:lnTo>
                  <a:pt x="4980895" y="399945"/>
                </a:lnTo>
                <a:lnTo>
                  <a:pt x="4935870" y="409118"/>
                </a:lnTo>
                <a:lnTo>
                  <a:pt x="4902029" y="410793"/>
                </a:lnTo>
                <a:lnTo>
                  <a:pt x="5026004" y="410793"/>
                </a:lnTo>
                <a:lnTo>
                  <a:pt x="5026004" y="381977"/>
                </a:lnTo>
                <a:close/>
              </a:path>
              <a:path w="5046980" h="639444">
                <a:moveTo>
                  <a:pt x="5023671" y="176916"/>
                </a:moveTo>
                <a:lnTo>
                  <a:pt x="4883264" y="176916"/>
                </a:lnTo>
                <a:lnTo>
                  <a:pt x="4894489" y="177544"/>
                </a:lnTo>
                <a:lnTo>
                  <a:pt x="4904709" y="179429"/>
                </a:lnTo>
                <a:lnTo>
                  <a:pt x="4940729" y="206192"/>
                </a:lnTo>
                <a:lnTo>
                  <a:pt x="4952456" y="243217"/>
                </a:lnTo>
                <a:lnTo>
                  <a:pt x="4952959" y="253981"/>
                </a:lnTo>
                <a:lnTo>
                  <a:pt x="5045895" y="253981"/>
                </a:lnTo>
                <a:lnTo>
                  <a:pt x="5045521" y="246317"/>
                </a:lnTo>
                <a:lnTo>
                  <a:pt x="5041752" y="222652"/>
                </a:lnTo>
                <a:lnTo>
                  <a:pt x="5035469" y="201082"/>
                </a:lnTo>
                <a:lnTo>
                  <a:pt x="5026674" y="181607"/>
                </a:lnTo>
                <a:lnTo>
                  <a:pt x="5023671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533440"/>
            <a:ext cx="7534859" cy="679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274" y="2580445"/>
            <a:ext cx="5931306" cy="399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91270" y="680607"/>
            <a:ext cx="7685629" cy="993687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2491" y="3172678"/>
            <a:ext cx="9633214" cy="743432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7615" cy="639445"/>
          </a:xfrm>
          <a:custGeom>
            <a:avLst/>
            <a:gdLst/>
            <a:ahLst/>
            <a:cxnLst/>
            <a:rect l="l" t="t" r="r" b="b"/>
            <a:pathLst>
              <a:path w="5047615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7615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7615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7615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7615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7615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7615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7615" h="639444">
                <a:moveTo>
                  <a:pt x="982514" y="112582"/>
                </a:moveTo>
                <a:lnTo>
                  <a:pt x="882664" y="112582"/>
                </a:lnTo>
                <a:lnTo>
                  <a:pt x="882664" y="478477"/>
                </a:lnTo>
                <a:lnTo>
                  <a:pt x="1427485" y="478477"/>
                </a:lnTo>
                <a:lnTo>
                  <a:pt x="1427485" y="403422"/>
                </a:lnTo>
                <a:lnTo>
                  <a:pt x="982514" y="403422"/>
                </a:lnTo>
                <a:lnTo>
                  <a:pt x="982514" y="112582"/>
                </a:lnTo>
                <a:close/>
              </a:path>
              <a:path w="5047615" h="639444">
                <a:moveTo>
                  <a:pt x="1204999" y="112582"/>
                </a:moveTo>
                <a:lnTo>
                  <a:pt x="1105149" y="112582"/>
                </a:lnTo>
                <a:lnTo>
                  <a:pt x="1105149" y="403422"/>
                </a:lnTo>
                <a:lnTo>
                  <a:pt x="1204999" y="403422"/>
                </a:lnTo>
                <a:lnTo>
                  <a:pt x="1204999" y="112582"/>
                </a:lnTo>
                <a:close/>
              </a:path>
              <a:path w="5047615" h="639444">
                <a:moveTo>
                  <a:pt x="1427485" y="112582"/>
                </a:moveTo>
                <a:lnTo>
                  <a:pt x="1327635" y="112582"/>
                </a:lnTo>
                <a:lnTo>
                  <a:pt x="1327635" y="403422"/>
                </a:lnTo>
                <a:lnTo>
                  <a:pt x="1427485" y="403422"/>
                </a:lnTo>
                <a:lnTo>
                  <a:pt x="1427485" y="112582"/>
                </a:lnTo>
                <a:close/>
              </a:path>
              <a:path w="5047615" h="639444">
                <a:moveTo>
                  <a:pt x="1669237" y="105881"/>
                </a:moveTo>
                <a:lnTo>
                  <a:pt x="1620819" y="111242"/>
                </a:lnTo>
                <a:lnTo>
                  <a:pt x="1578768" y="127325"/>
                </a:lnTo>
                <a:lnTo>
                  <a:pt x="1544089" y="154131"/>
                </a:lnTo>
                <a:lnTo>
                  <a:pt x="1517786" y="191659"/>
                </a:lnTo>
                <a:lnTo>
                  <a:pt x="1501703" y="239406"/>
                </a:lnTo>
                <a:lnTo>
                  <a:pt x="1496341" y="298210"/>
                </a:lnTo>
                <a:lnTo>
                  <a:pt x="1497849" y="328366"/>
                </a:lnTo>
                <a:lnTo>
                  <a:pt x="1509912" y="380637"/>
                </a:lnTo>
                <a:lnTo>
                  <a:pt x="1533660" y="422228"/>
                </a:lnTo>
                <a:lnTo>
                  <a:pt x="1566831" y="453389"/>
                </a:lnTo>
                <a:lnTo>
                  <a:pt x="1608715" y="473870"/>
                </a:lnTo>
                <a:lnTo>
                  <a:pt x="1657300" y="483922"/>
                </a:lnTo>
                <a:lnTo>
                  <a:pt x="1683980" y="485178"/>
                </a:lnTo>
                <a:lnTo>
                  <a:pt x="1704293" y="484760"/>
                </a:lnTo>
                <a:lnTo>
                  <a:pt x="1755684" y="478477"/>
                </a:lnTo>
                <a:lnTo>
                  <a:pt x="1799034" y="465284"/>
                </a:lnTo>
                <a:lnTo>
                  <a:pt x="1812646" y="459043"/>
                </a:lnTo>
                <a:lnTo>
                  <a:pt x="1812646" y="410793"/>
                </a:lnTo>
                <a:lnTo>
                  <a:pt x="1688671" y="410793"/>
                </a:lnTo>
                <a:lnTo>
                  <a:pt x="1668692" y="409285"/>
                </a:lnTo>
                <a:lnTo>
                  <a:pt x="1622327" y="386668"/>
                </a:lnTo>
                <a:lnTo>
                  <a:pt x="1599584" y="340303"/>
                </a:lnTo>
                <a:lnTo>
                  <a:pt x="1597532" y="320325"/>
                </a:lnTo>
                <a:lnTo>
                  <a:pt x="1833420" y="320325"/>
                </a:lnTo>
                <a:lnTo>
                  <a:pt x="1833420" y="272075"/>
                </a:lnTo>
                <a:lnTo>
                  <a:pt x="1832538" y="253981"/>
                </a:lnTo>
                <a:lnTo>
                  <a:pt x="1599543" y="253981"/>
                </a:lnTo>
                <a:lnTo>
                  <a:pt x="1602181" y="235511"/>
                </a:lnTo>
                <a:lnTo>
                  <a:pt x="1621657" y="195679"/>
                </a:lnTo>
                <a:lnTo>
                  <a:pt x="1656085" y="178088"/>
                </a:lnTo>
                <a:lnTo>
                  <a:pt x="1669907" y="176916"/>
                </a:lnTo>
                <a:lnTo>
                  <a:pt x="1810313" y="176916"/>
                </a:lnTo>
                <a:lnTo>
                  <a:pt x="1802217" y="164267"/>
                </a:lnTo>
                <a:lnTo>
                  <a:pt x="1773736" y="136121"/>
                </a:lnTo>
                <a:lnTo>
                  <a:pt x="1737339" y="116813"/>
                </a:lnTo>
                <a:lnTo>
                  <a:pt x="1693780" y="107096"/>
                </a:lnTo>
                <a:lnTo>
                  <a:pt x="1669237" y="105881"/>
                </a:lnTo>
                <a:close/>
              </a:path>
              <a:path w="5047615" h="639444">
                <a:moveTo>
                  <a:pt x="1812646" y="381977"/>
                </a:moveTo>
                <a:lnTo>
                  <a:pt x="1767537" y="399945"/>
                </a:lnTo>
                <a:lnTo>
                  <a:pt x="1722513" y="409118"/>
                </a:lnTo>
                <a:lnTo>
                  <a:pt x="1688671" y="410793"/>
                </a:lnTo>
                <a:lnTo>
                  <a:pt x="1812646" y="410793"/>
                </a:lnTo>
                <a:lnTo>
                  <a:pt x="1812646" y="381977"/>
                </a:lnTo>
                <a:close/>
              </a:path>
              <a:path w="5047615" h="639444">
                <a:moveTo>
                  <a:pt x="1810313" y="176916"/>
                </a:moveTo>
                <a:lnTo>
                  <a:pt x="1669907" y="176916"/>
                </a:lnTo>
                <a:lnTo>
                  <a:pt x="1681132" y="177544"/>
                </a:lnTo>
                <a:lnTo>
                  <a:pt x="1691351" y="179429"/>
                </a:lnTo>
                <a:lnTo>
                  <a:pt x="1727371" y="206192"/>
                </a:lnTo>
                <a:lnTo>
                  <a:pt x="1739098" y="243217"/>
                </a:lnTo>
                <a:lnTo>
                  <a:pt x="1739601" y="253981"/>
                </a:lnTo>
                <a:lnTo>
                  <a:pt x="1832538" y="253981"/>
                </a:lnTo>
                <a:lnTo>
                  <a:pt x="1832164" y="246317"/>
                </a:lnTo>
                <a:lnTo>
                  <a:pt x="1828394" y="222652"/>
                </a:lnTo>
                <a:lnTo>
                  <a:pt x="1822112" y="201082"/>
                </a:lnTo>
                <a:lnTo>
                  <a:pt x="1813316" y="181607"/>
                </a:lnTo>
                <a:lnTo>
                  <a:pt x="1810313" y="176916"/>
                </a:lnTo>
                <a:close/>
              </a:path>
              <a:path w="5047615" h="639444">
                <a:moveTo>
                  <a:pt x="2102826" y="112582"/>
                </a:moveTo>
                <a:lnTo>
                  <a:pt x="2021739" y="112582"/>
                </a:lnTo>
                <a:lnTo>
                  <a:pt x="2021739" y="639310"/>
                </a:lnTo>
                <a:lnTo>
                  <a:pt x="2121589" y="639310"/>
                </a:lnTo>
                <a:lnTo>
                  <a:pt x="2121490" y="484760"/>
                </a:lnTo>
                <a:lnTo>
                  <a:pt x="2117485" y="444719"/>
                </a:lnTo>
                <a:lnTo>
                  <a:pt x="2116228" y="438269"/>
                </a:lnTo>
                <a:lnTo>
                  <a:pt x="2322909" y="438269"/>
                </a:lnTo>
                <a:lnTo>
                  <a:pt x="2323971" y="437096"/>
                </a:lnTo>
                <a:lnTo>
                  <a:pt x="2335531" y="419882"/>
                </a:lnTo>
                <a:lnTo>
                  <a:pt x="2343409" y="404092"/>
                </a:lnTo>
                <a:lnTo>
                  <a:pt x="2194634" y="404092"/>
                </a:lnTo>
                <a:lnTo>
                  <a:pt x="2181609" y="403296"/>
                </a:lnTo>
                <a:lnTo>
                  <a:pt x="2143589" y="384239"/>
                </a:lnTo>
                <a:lnTo>
                  <a:pt x="2125359" y="341434"/>
                </a:lnTo>
                <a:lnTo>
                  <a:pt x="2121606" y="294860"/>
                </a:lnTo>
                <a:lnTo>
                  <a:pt x="2121589" y="283467"/>
                </a:lnTo>
                <a:lnTo>
                  <a:pt x="2122301" y="267761"/>
                </a:lnTo>
                <a:lnTo>
                  <a:pt x="2128961" y="229186"/>
                </a:lnTo>
                <a:lnTo>
                  <a:pt x="2151746" y="196350"/>
                </a:lnTo>
                <a:lnTo>
                  <a:pt x="2193294" y="185627"/>
                </a:lnTo>
                <a:lnTo>
                  <a:pt x="2343816" y="185627"/>
                </a:lnTo>
                <a:lnTo>
                  <a:pt x="2342023" y="180769"/>
                </a:lnTo>
                <a:lnTo>
                  <a:pt x="2329095" y="160162"/>
                </a:lnTo>
                <a:lnTo>
                  <a:pt x="2116898" y="160162"/>
                </a:lnTo>
                <a:lnTo>
                  <a:pt x="2102826" y="112582"/>
                </a:lnTo>
                <a:close/>
              </a:path>
              <a:path w="5047615" h="639444">
                <a:moveTo>
                  <a:pt x="2322909" y="438269"/>
                </a:moveTo>
                <a:lnTo>
                  <a:pt x="2121589" y="438269"/>
                </a:lnTo>
                <a:lnTo>
                  <a:pt x="2126825" y="444216"/>
                </a:lnTo>
                <a:lnTo>
                  <a:pt x="2159787" y="470771"/>
                </a:lnTo>
                <a:lnTo>
                  <a:pt x="2198320" y="483503"/>
                </a:lnTo>
                <a:lnTo>
                  <a:pt x="2222780" y="485178"/>
                </a:lnTo>
                <a:lnTo>
                  <a:pt x="2242926" y="483838"/>
                </a:lnTo>
                <a:lnTo>
                  <a:pt x="2295825" y="463734"/>
                </a:lnTo>
                <a:lnTo>
                  <a:pt x="2322909" y="438269"/>
                </a:lnTo>
                <a:close/>
              </a:path>
              <a:path w="5047615" h="639444">
                <a:moveTo>
                  <a:pt x="2343816" y="185627"/>
                </a:moveTo>
                <a:lnTo>
                  <a:pt x="2193294" y="185627"/>
                </a:lnTo>
                <a:lnTo>
                  <a:pt x="2209838" y="187345"/>
                </a:lnTo>
                <a:lnTo>
                  <a:pt x="2223953" y="192496"/>
                </a:lnTo>
                <a:lnTo>
                  <a:pt x="2252224" y="228181"/>
                </a:lnTo>
                <a:lnTo>
                  <a:pt x="2260601" y="268389"/>
                </a:lnTo>
                <a:lnTo>
                  <a:pt x="2261648" y="293519"/>
                </a:lnTo>
                <a:lnTo>
                  <a:pt x="2261187" y="310608"/>
                </a:lnTo>
                <a:lnTo>
                  <a:pt x="2254276" y="353832"/>
                </a:lnTo>
                <a:lnTo>
                  <a:pt x="2232162" y="391359"/>
                </a:lnTo>
                <a:lnTo>
                  <a:pt x="2194634" y="404092"/>
                </a:lnTo>
                <a:lnTo>
                  <a:pt x="2343409" y="404092"/>
                </a:lnTo>
                <a:lnTo>
                  <a:pt x="2358985" y="352324"/>
                </a:lnTo>
                <a:lnTo>
                  <a:pt x="2363509" y="294860"/>
                </a:lnTo>
                <a:lnTo>
                  <a:pt x="2361121" y="251133"/>
                </a:lnTo>
                <a:lnTo>
                  <a:pt x="2353959" y="213103"/>
                </a:lnTo>
                <a:lnTo>
                  <a:pt x="2343816" y="185627"/>
                </a:lnTo>
                <a:close/>
              </a:path>
              <a:path w="5047615" h="639444">
                <a:moveTo>
                  <a:pt x="2225461" y="105881"/>
                </a:moveTo>
                <a:lnTo>
                  <a:pt x="2179221" y="113253"/>
                </a:lnTo>
                <a:lnTo>
                  <a:pt x="2145714" y="133357"/>
                </a:lnTo>
                <a:lnTo>
                  <a:pt x="2121589" y="160162"/>
                </a:lnTo>
                <a:lnTo>
                  <a:pt x="2329095" y="160162"/>
                </a:lnTo>
                <a:lnTo>
                  <a:pt x="2281250" y="117944"/>
                </a:lnTo>
                <a:lnTo>
                  <a:pt x="2225461" y="105881"/>
                </a:lnTo>
                <a:close/>
              </a:path>
              <a:path w="5047615" h="639444">
                <a:moveTo>
                  <a:pt x="2583188" y="105881"/>
                </a:moveTo>
                <a:lnTo>
                  <a:pt x="2534771" y="111242"/>
                </a:lnTo>
                <a:lnTo>
                  <a:pt x="2492719" y="127325"/>
                </a:lnTo>
                <a:lnTo>
                  <a:pt x="2458040" y="154131"/>
                </a:lnTo>
                <a:lnTo>
                  <a:pt x="2431737" y="191659"/>
                </a:lnTo>
                <a:lnTo>
                  <a:pt x="2415654" y="239406"/>
                </a:lnTo>
                <a:lnTo>
                  <a:pt x="2410293" y="298210"/>
                </a:lnTo>
                <a:lnTo>
                  <a:pt x="2411801" y="328366"/>
                </a:lnTo>
                <a:lnTo>
                  <a:pt x="2423863" y="380637"/>
                </a:lnTo>
                <a:lnTo>
                  <a:pt x="2447611" y="422228"/>
                </a:lnTo>
                <a:lnTo>
                  <a:pt x="2480783" y="453389"/>
                </a:lnTo>
                <a:lnTo>
                  <a:pt x="2522666" y="473870"/>
                </a:lnTo>
                <a:lnTo>
                  <a:pt x="2571251" y="483922"/>
                </a:lnTo>
                <a:lnTo>
                  <a:pt x="2597931" y="485178"/>
                </a:lnTo>
                <a:lnTo>
                  <a:pt x="2618244" y="484760"/>
                </a:lnTo>
                <a:lnTo>
                  <a:pt x="2669636" y="478477"/>
                </a:lnTo>
                <a:lnTo>
                  <a:pt x="2712985" y="465284"/>
                </a:lnTo>
                <a:lnTo>
                  <a:pt x="2726597" y="459043"/>
                </a:lnTo>
                <a:lnTo>
                  <a:pt x="2726597" y="410793"/>
                </a:lnTo>
                <a:lnTo>
                  <a:pt x="2602622" y="410793"/>
                </a:lnTo>
                <a:lnTo>
                  <a:pt x="2582643" y="409285"/>
                </a:lnTo>
                <a:lnTo>
                  <a:pt x="2536278" y="386668"/>
                </a:lnTo>
                <a:lnTo>
                  <a:pt x="2513536" y="340303"/>
                </a:lnTo>
                <a:lnTo>
                  <a:pt x="2511483" y="320325"/>
                </a:lnTo>
                <a:lnTo>
                  <a:pt x="2747371" y="320325"/>
                </a:lnTo>
                <a:lnTo>
                  <a:pt x="2747371" y="272075"/>
                </a:lnTo>
                <a:lnTo>
                  <a:pt x="2746489" y="253981"/>
                </a:lnTo>
                <a:lnTo>
                  <a:pt x="2513494" y="253981"/>
                </a:lnTo>
                <a:lnTo>
                  <a:pt x="2516132" y="235511"/>
                </a:lnTo>
                <a:lnTo>
                  <a:pt x="2535608" y="195679"/>
                </a:lnTo>
                <a:lnTo>
                  <a:pt x="2570036" y="178088"/>
                </a:lnTo>
                <a:lnTo>
                  <a:pt x="2583858" y="176916"/>
                </a:lnTo>
                <a:lnTo>
                  <a:pt x="2724265" y="176916"/>
                </a:lnTo>
                <a:lnTo>
                  <a:pt x="2716168" y="164267"/>
                </a:lnTo>
                <a:lnTo>
                  <a:pt x="2687687" y="136121"/>
                </a:lnTo>
                <a:lnTo>
                  <a:pt x="2651291" y="116813"/>
                </a:lnTo>
                <a:lnTo>
                  <a:pt x="2607732" y="107096"/>
                </a:lnTo>
                <a:lnTo>
                  <a:pt x="2583188" y="105881"/>
                </a:lnTo>
                <a:close/>
              </a:path>
              <a:path w="5047615" h="639444">
                <a:moveTo>
                  <a:pt x="2726597" y="381977"/>
                </a:moveTo>
                <a:lnTo>
                  <a:pt x="2681489" y="399945"/>
                </a:lnTo>
                <a:lnTo>
                  <a:pt x="2636464" y="409118"/>
                </a:lnTo>
                <a:lnTo>
                  <a:pt x="2602622" y="410793"/>
                </a:lnTo>
                <a:lnTo>
                  <a:pt x="2726597" y="410793"/>
                </a:lnTo>
                <a:lnTo>
                  <a:pt x="2726597" y="381977"/>
                </a:lnTo>
                <a:close/>
              </a:path>
              <a:path w="5047615" h="639444">
                <a:moveTo>
                  <a:pt x="2724265" y="176916"/>
                </a:moveTo>
                <a:lnTo>
                  <a:pt x="2583858" y="176916"/>
                </a:lnTo>
                <a:lnTo>
                  <a:pt x="2595083" y="177544"/>
                </a:lnTo>
                <a:lnTo>
                  <a:pt x="2605302" y="179429"/>
                </a:lnTo>
                <a:lnTo>
                  <a:pt x="2641322" y="206192"/>
                </a:lnTo>
                <a:lnTo>
                  <a:pt x="2653050" y="243217"/>
                </a:lnTo>
                <a:lnTo>
                  <a:pt x="2653552" y="253981"/>
                </a:lnTo>
                <a:lnTo>
                  <a:pt x="2746489" y="253981"/>
                </a:lnTo>
                <a:lnTo>
                  <a:pt x="2746115" y="246317"/>
                </a:lnTo>
                <a:lnTo>
                  <a:pt x="2742345" y="222652"/>
                </a:lnTo>
                <a:lnTo>
                  <a:pt x="2736063" y="201082"/>
                </a:lnTo>
                <a:lnTo>
                  <a:pt x="2727267" y="181607"/>
                </a:lnTo>
                <a:lnTo>
                  <a:pt x="2724265" y="176916"/>
                </a:lnTo>
                <a:close/>
              </a:path>
              <a:path w="5047615" h="639444">
                <a:moveTo>
                  <a:pt x="2914785" y="112582"/>
                </a:moveTo>
                <a:lnTo>
                  <a:pt x="2814935" y="112582"/>
                </a:lnTo>
                <a:lnTo>
                  <a:pt x="2814935" y="478477"/>
                </a:lnTo>
                <a:lnTo>
                  <a:pt x="3359756" y="478477"/>
                </a:lnTo>
                <a:lnTo>
                  <a:pt x="3359756" y="403422"/>
                </a:lnTo>
                <a:lnTo>
                  <a:pt x="2914785" y="403422"/>
                </a:lnTo>
                <a:lnTo>
                  <a:pt x="2914785" y="112582"/>
                </a:lnTo>
                <a:close/>
              </a:path>
              <a:path w="5047615" h="639444">
                <a:moveTo>
                  <a:pt x="3137271" y="112582"/>
                </a:moveTo>
                <a:lnTo>
                  <a:pt x="3037420" y="112582"/>
                </a:lnTo>
                <a:lnTo>
                  <a:pt x="3037420" y="403422"/>
                </a:lnTo>
                <a:lnTo>
                  <a:pt x="3137271" y="403422"/>
                </a:lnTo>
                <a:lnTo>
                  <a:pt x="3137271" y="112582"/>
                </a:lnTo>
                <a:close/>
              </a:path>
              <a:path w="5047615" h="639444">
                <a:moveTo>
                  <a:pt x="3359756" y="112582"/>
                </a:moveTo>
                <a:lnTo>
                  <a:pt x="3259906" y="112582"/>
                </a:lnTo>
                <a:lnTo>
                  <a:pt x="3259906" y="403422"/>
                </a:lnTo>
                <a:lnTo>
                  <a:pt x="3359756" y="403422"/>
                </a:lnTo>
                <a:lnTo>
                  <a:pt x="3359756" y="112582"/>
                </a:lnTo>
                <a:close/>
              </a:path>
              <a:path w="5047615" h="639444">
                <a:moveTo>
                  <a:pt x="3601508" y="105881"/>
                </a:moveTo>
                <a:lnTo>
                  <a:pt x="3553090" y="111242"/>
                </a:lnTo>
                <a:lnTo>
                  <a:pt x="3511039" y="127325"/>
                </a:lnTo>
                <a:lnTo>
                  <a:pt x="3476360" y="154131"/>
                </a:lnTo>
                <a:lnTo>
                  <a:pt x="3450057" y="191659"/>
                </a:lnTo>
                <a:lnTo>
                  <a:pt x="3433974" y="239406"/>
                </a:lnTo>
                <a:lnTo>
                  <a:pt x="3428613" y="298210"/>
                </a:lnTo>
                <a:lnTo>
                  <a:pt x="3430120" y="328366"/>
                </a:lnTo>
                <a:lnTo>
                  <a:pt x="3442183" y="380637"/>
                </a:lnTo>
                <a:lnTo>
                  <a:pt x="3465931" y="422228"/>
                </a:lnTo>
                <a:lnTo>
                  <a:pt x="3499102" y="453389"/>
                </a:lnTo>
                <a:lnTo>
                  <a:pt x="3540986" y="473870"/>
                </a:lnTo>
                <a:lnTo>
                  <a:pt x="3589571" y="483922"/>
                </a:lnTo>
                <a:lnTo>
                  <a:pt x="3616251" y="485178"/>
                </a:lnTo>
                <a:lnTo>
                  <a:pt x="3636564" y="484760"/>
                </a:lnTo>
                <a:lnTo>
                  <a:pt x="3687955" y="478477"/>
                </a:lnTo>
                <a:lnTo>
                  <a:pt x="3731305" y="465284"/>
                </a:lnTo>
                <a:lnTo>
                  <a:pt x="3744917" y="459043"/>
                </a:lnTo>
                <a:lnTo>
                  <a:pt x="3744917" y="410793"/>
                </a:lnTo>
                <a:lnTo>
                  <a:pt x="3620942" y="410793"/>
                </a:lnTo>
                <a:lnTo>
                  <a:pt x="3600963" y="409285"/>
                </a:lnTo>
                <a:lnTo>
                  <a:pt x="3554598" y="386668"/>
                </a:lnTo>
                <a:lnTo>
                  <a:pt x="3531855" y="340303"/>
                </a:lnTo>
                <a:lnTo>
                  <a:pt x="3529803" y="320325"/>
                </a:lnTo>
                <a:lnTo>
                  <a:pt x="3765691" y="320325"/>
                </a:lnTo>
                <a:lnTo>
                  <a:pt x="3765691" y="272075"/>
                </a:lnTo>
                <a:lnTo>
                  <a:pt x="3764809" y="253981"/>
                </a:lnTo>
                <a:lnTo>
                  <a:pt x="3531813" y="253981"/>
                </a:lnTo>
                <a:lnTo>
                  <a:pt x="3534452" y="235511"/>
                </a:lnTo>
                <a:lnTo>
                  <a:pt x="3553928" y="195679"/>
                </a:lnTo>
                <a:lnTo>
                  <a:pt x="3588356" y="178088"/>
                </a:lnTo>
                <a:lnTo>
                  <a:pt x="3602178" y="176916"/>
                </a:lnTo>
                <a:lnTo>
                  <a:pt x="3742585" y="176916"/>
                </a:lnTo>
                <a:lnTo>
                  <a:pt x="3734488" y="164267"/>
                </a:lnTo>
                <a:lnTo>
                  <a:pt x="3706007" y="136121"/>
                </a:lnTo>
                <a:lnTo>
                  <a:pt x="3669611" y="116813"/>
                </a:lnTo>
                <a:lnTo>
                  <a:pt x="3626052" y="107096"/>
                </a:lnTo>
                <a:lnTo>
                  <a:pt x="3601508" y="105881"/>
                </a:lnTo>
                <a:close/>
              </a:path>
              <a:path w="5047615" h="639444">
                <a:moveTo>
                  <a:pt x="3744917" y="381977"/>
                </a:moveTo>
                <a:lnTo>
                  <a:pt x="3699808" y="399945"/>
                </a:lnTo>
                <a:lnTo>
                  <a:pt x="3654784" y="409118"/>
                </a:lnTo>
                <a:lnTo>
                  <a:pt x="3620942" y="410793"/>
                </a:lnTo>
                <a:lnTo>
                  <a:pt x="3744917" y="410793"/>
                </a:lnTo>
                <a:lnTo>
                  <a:pt x="3744917" y="381977"/>
                </a:lnTo>
                <a:close/>
              </a:path>
              <a:path w="5047615" h="639444">
                <a:moveTo>
                  <a:pt x="3742585" y="176916"/>
                </a:moveTo>
                <a:lnTo>
                  <a:pt x="3602178" y="176916"/>
                </a:lnTo>
                <a:lnTo>
                  <a:pt x="3613403" y="177544"/>
                </a:lnTo>
                <a:lnTo>
                  <a:pt x="3623622" y="179429"/>
                </a:lnTo>
                <a:lnTo>
                  <a:pt x="3659642" y="206192"/>
                </a:lnTo>
                <a:lnTo>
                  <a:pt x="3671369" y="243217"/>
                </a:lnTo>
                <a:lnTo>
                  <a:pt x="3671872" y="253981"/>
                </a:lnTo>
                <a:lnTo>
                  <a:pt x="3764809" y="253981"/>
                </a:lnTo>
                <a:lnTo>
                  <a:pt x="3764435" y="246317"/>
                </a:lnTo>
                <a:lnTo>
                  <a:pt x="3760665" y="222652"/>
                </a:lnTo>
                <a:lnTo>
                  <a:pt x="3754383" y="201082"/>
                </a:lnTo>
                <a:lnTo>
                  <a:pt x="3745587" y="181607"/>
                </a:lnTo>
                <a:lnTo>
                  <a:pt x="3742585" y="176916"/>
                </a:lnTo>
                <a:close/>
              </a:path>
              <a:path w="5047615" h="639444">
                <a:moveTo>
                  <a:pt x="3933105" y="112582"/>
                </a:moveTo>
                <a:lnTo>
                  <a:pt x="3833255" y="112582"/>
                </a:lnTo>
                <a:lnTo>
                  <a:pt x="3833255" y="478477"/>
                </a:lnTo>
                <a:lnTo>
                  <a:pt x="3933105" y="478477"/>
                </a:lnTo>
                <a:lnTo>
                  <a:pt x="3933105" y="327696"/>
                </a:lnTo>
                <a:lnTo>
                  <a:pt x="4172344" y="327696"/>
                </a:lnTo>
                <a:lnTo>
                  <a:pt x="4172344" y="253311"/>
                </a:lnTo>
                <a:lnTo>
                  <a:pt x="3933105" y="253311"/>
                </a:lnTo>
                <a:lnTo>
                  <a:pt x="3933105" y="112582"/>
                </a:lnTo>
                <a:close/>
              </a:path>
              <a:path w="5047615" h="639444">
                <a:moveTo>
                  <a:pt x="4172344" y="327696"/>
                </a:moveTo>
                <a:lnTo>
                  <a:pt x="4072493" y="327696"/>
                </a:lnTo>
                <a:lnTo>
                  <a:pt x="4072493" y="478477"/>
                </a:lnTo>
                <a:lnTo>
                  <a:pt x="4172344" y="478477"/>
                </a:lnTo>
                <a:lnTo>
                  <a:pt x="4172344" y="327696"/>
                </a:lnTo>
                <a:close/>
              </a:path>
              <a:path w="5047615" h="639444">
                <a:moveTo>
                  <a:pt x="4172344" y="112582"/>
                </a:moveTo>
                <a:lnTo>
                  <a:pt x="4072493" y="112582"/>
                </a:lnTo>
                <a:lnTo>
                  <a:pt x="4072493" y="253311"/>
                </a:lnTo>
                <a:lnTo>
                  <a:pt x="4172344" y="253311"/>
                </a:lnTo>
                <a:lnTo>
                  <a:pt x="4172344" y="112582"/>
                </a:lnTo>
                <a:close/>
              </a:path>
              <a:path w="5047615" h="639444">
                <a:moveTo>
                  <a:pt x="4360055" y="112582"/>
                </a:moveTo>
                <a:lnTo>
                  <a:pt x="4263556" y="112582"/>
                </a:lnTo>
                <a:lnTo>
                  <a:pt x="4263556" y="478477"/>
                </a:lnTo>
                <a:lnTo>
                  <a:pt x="4383510" y="478477"/>
                </a:lnTo>
                <a:lnTo>
                  <a:pt x="4455283" y="369245"/>
                </a:lnTo>
                <a:lnTo>
                  <a:pt x="4352684" y="369245"/>
                </a:lnTo>
                <a:lnTo>
                  <a:pt x="4353131" y="365671"/>
                </a:lnTo>
                <a:lnTo>
                  <a:pt x="4356705" y="319655"/>
                </a:lnTo>
                <a:lnTo>
                  <a:pt x="4357333" y="310985"/>
                </a:lnTo>
                <a:lnTo>
                  <a:pt x="4357877" y="302399"/>
                </a:lnTo>
                <a:lnTo>
                  <a:pt x="4358385" y="292849"/>
                </a:lnTo>
                <a:lnTo>
                  <a:pt x="4358715" y="285478"/>
                </a:lnTo>
                <a:lnTo>
                  <a:pt x="4359301" y="277436"/>
                </a:lnTo>
                <a:lnTo>
                  <a:pt x="4359720" y="270065"/>
                </a:lnTo>
                <a:lnTo>
                  <a:pt x="4359972" y="263363"/>
                </a:lnTo>
                <a:lnTo>
                  <a:pt x="4360055" y="112582"/>
                </a:lnTo>
                <a:close/>
              </a:path>
              <a:path w="5047615" h="639444">
                <a:moveTo>
                  <a:pt x="4641513" y="222485"/>
                </a:moveTo>
                <a:lnTo>
                  <a:pt x="4551714" y="222485"/>
                </a:lnTo>
                <a:lnTo>
                  <a:pt x="4551296" y="228097"/>
                </a:lnTo>
                <a:lnTo>
                  <a:pt x="4550709" y="234882"/>
                </a:lnTo>
                <a:lnTo>
                  <a:pt x="4549955" y="242840"/>
                </a:lnTo>
                <a:lnTo>
                  <a:pt x="4549034" y="251971"/>
                </a:lnTo>
                <a:lnTo>
                  <a:pt x="4547694" y="271572"/>
                </a:lnTo>
                <a:lnTo>
                  <a:pt x="4545348" y="313456"/>
                </a:lnTo>
                <a:lnTo>
                  <a:pt x="4545013" y="478477"/>
                </a:lnTo>
                <a:lnTo>
                  <a:pt x="4641513" y="478477"/>
                </a:lnTo>
                <a:lnTo>
                  <a:pt x="4641513" y="222485"/>
                </a:lnTo>
                <a:close/>
              </a:path>
              <a:path w="5047615" h="639444">
                <a:moveTo>
                  <a:pt x="4641513" y="112582"/>
                </a:moveTo>
                <a:lnTo>
                  <a:pt x="4521558" y="112582"/>
                </a:lnTo>
                <a:lnTo>
                  <a:pt x="4352684" y="369245"/>
                </a:lnTo>
                <a:lnTo>
                  <a:pt x="4455283" y="369245"/>
                </a:lnTo>
                <a:lnTo>
                  <a:pt x="4551714" y="222485"/>
                </a:lnTo>
                <a:lnTo>
                  <a:pt x="4641513" y="222485"/>
                </a:lnTo>
                <a:lnTo>
                  <a:pt x="4641513" y="112582"/>
                </a:lnTo>
                <a:close/>
              </a:path>
              <a:path w="5047615" h="639444">
                <a:moveTo>
                  <a:pt x="4883249" y="105881"/>
                </a:moveTo>
                <a:lnTo>
                  <a:pt x="4834831" y="111242"/>
                </a:lnTo>
                <a:lnTo>
                  <a:pt x="4792781" y="127325"/>
                </a:lnTo>
                <a:lnTo>
                  <a:pt x="4758101" y="154131"/>
                </a:lnTo>
                <a:lnTo>
                  <a:pt x="4731798" y="191659"/>
                </a:lnTo>
                <a:lnTo>
                  <a:pt x="4715715" y="239406"/>
                </a:lnTo>
                <a:lnTo>
                  <a:pt x="4710354" y="298210"/>
                </a:lnTo>
                <a:lnTo>
                  <a:pt x="4711861" y="328366"/>
                </a:lnTo>
                <a:lnTo>
                  <a:pt x="4723924" y="380637"/>
                </a:lnTo>
                <a:lnTo>
                  <a:pt x="4747672" y="422228"/>
                </a:lnTo>
                <a:lnTo>
                  <a:pt x="4780844" y="453389"/>
                </a:lnTo>
                <a:lnTo>
                  <a:pt x="4822727" y="473870"/>
                </a:lnTo>
                <a:lnTo>
                  <a:pt x="4871312" y="483922"/>
                </a:lnTo>
                <a:lnTo>
                  <a:pt x="4897992" y="485178"/>
                </a:lnTo>
                <a:lnTo>
                  <a:pt x="4918305" y="484760"/>
                </a:lnTo>
                <a:lnTo>
                  <a:pt x="4969697" y="478477"/>
                </a:lnTo>
                <a:lnTo>
                  <a:pt x="5013046" y="465284"/>
                </a:lnTo>
                <a:lnTo>
                  <a:pt x="5026658" y="459043"/>
                </a:lnTo>
                <a:lnTo>
                  <a:pt x="5026658" y="410793"/>
                </a:lnTo>
                <a:lnTo>
                  <a:pt x="4902683" y="410793"/>
                </a:lnTo>
                <a:lnTo>
                  <a:pt x="4882704" y="409285"/>
                </a:lnTo>
                <a:lnTo>
                  <a:pt x="4836339" y="386668"/>
                </a:lnTo>
                <a:lnTo>
                  <a:pt x="4813597" y="340303"/>
                </a:lnTo>
                <a:lnTo>
                  <a:pt x="4811544" y="320325"/>
                </a:lnTo>
                <a:lnTo>
                  <a:pt x="5047432" y="320325"/>
                </a:lnTo>
                <a:lnTo>
                  <a:pt x="5047432" y="272075"/>
                </a:lnTo>
                <a:lnTo>
                  <a:pt x="5046550" y="253981"/>
                </a:lnTo>
                <a:lnTo>
                  <a:pt x="4813555" y="253981"/>
                </a:lnTo>
                <a:lnTo>
                  <a:pt x="4816193" y="235511"/>
                </a:lnTo>
                <a:lnTo>
                  <a:pt x="4835669" y="195679"/>
                </a:lnTo>
                <a:lnTo>
                  <a:pt x="4870097" y="178088"/>
                </a:lnTo>
                <a:lnTo>
                  <a:pt x="4883919" y="176916"/>
                </a:lnTo>
                <a:lnTo>
                  <a:pt x="5024326" y="176916"/>
                </a:lnTo>
                <a:lnTo>
                  <a:pt x="5016229" y="164267"/>
                </a:lnTo>
                <a:lnTo>
                  <a:pt x="4987748" y="136121"/>
                </a:lnTo>
                <a:lnTo>
                  <a:pt x="4951352" y="116813"/>
                </a:lnTo>
                <a:lnTo>
                  <a:pt x="4907793" y="107096"/>
                </a:lnTo>
                <a:lnTo>
                  <a:pt x="4883249" y="105881"/>
                </a:lnTo>
                <a:close/>
              </a:path>
              <a:path w="5047615" h="639444">
                <a:moveTo>
                  <a:pt x="5026658" y="381977"/>
                </a:moveTo>
                <a:lnTo>
                  <a:pt x="4981550" y="399945"/>
                </a:lnTo>
                <a:lnTo>
                  <a:pt x="4936525" y="409118"/>
                </a:lnTo>
                <a:lnTo>
                  <a:pt x="4902683" y="410793"/>
                </a:lnTo>
                <a:lnTo>
                  <a:pt x="5026658" y="410793"/>
                </a:lnTo>
                <a:lnTo>
                  <a:pt x="5026658" y="381977"/>
                </a:lnTo>
                <a:close/>
              </a:path>
              <a:path w="5047615" h="639444">
                <a:moveTo>
                  <a:pt x="5024326" y="176916"/>
                </a:moveTo>
                <a:lnTo>
                  <a:pt x="4883919" y="176916"/>
                </a:lnTo>
                <a:lnTo>
                  <a:pt x="4895144" y="177544"/>
                </a:lnTo>
                <a:lnTo>
                  <a:pt x="4905363" y="179429"/>
                </a:lnTo>
                <a:lnTo>
                  <a:pt x="4941383" y="206192"/>
                </a:lnTo>
                <a:lnTo>
                  <a:pt x="4953111" y="243217"/>
                </a:lnTo>
                <a:lnTo>
                  <a:pt x="4953613" y="253981"/>
                </a:lnTo>
                <a:lnTo>
                  <a:pt x="5046550" y="253981"/>
                </a:lnTo>
                <a:lnTo>
                  <a:pt x="5046176" y="246317"/>
                </a:lnTo>
                <a:lnTo>
                  <a:pt x="5042406" y="222652"/>
                </a:lnTo>
                <a:lnTo>
                  <a:pt x="5036124" y="201082"/>
                </a:lnTo>
                <a:lnTo>
                  <a:pt x="5027328" y="181607"/>
                </a:lnTo>
                <a:lnTo>
                  <a:pt x="5024326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1531304"/>
            <a:ext cx="7709615" cy="68140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240769" y="3278090"/>
            <a:ext cx="6842125" cy="5246370"/>
            <a:chOff x="2240769" y="3278090"/>
            <a:chExt cx="6842125" cy="52463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40769" y="3278090"/>
              <a:ext cx="6841682" cy="524625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283604" y="3882604"/>
              <a:ext cx="2600325" cy="3561715"/>
            </a:xfrm>
            <a:custGeom>
              <a:avLst/>
              <a:gdLst/>
              <a:ahLst/>
              <a:cxnLst/>
              <a:rect l="l" t="t" r="r" b="b"/>
              <a:pathLst>
                <a:path w="2600325" h="3561715">
                  <a:moveTo>
                    <a:pt x="647100" y="0"/>
                  </a:moveTo>
                  <a:lnTo>
                    <a:pt x="0" y="0"/>
                  </a:lnTo>
                  <a:lnTo>
                    <a:pt x="0" y="3561148"/>
                  </a:lnTo>
                  <a:lnTo>
                    <a:pt x="647100" y="3561148"/>
                  </a:lnTo>
                  <a:lnTo>
                    <a:pt x="647100" y="3263775"/>
                  </a:lnTo>
                  <a:lnTo>
                    <a:pt x="607295" y="3259973"/>
                  </a:lnTo>
                  <a:lnTo>
                    <a:pt x="569265" y="3248941"/>
                  </a:lnTo>
                  <a:lnTo>
                    <a:pt x="533434" y="3231234"/>
                  </a:lnTo>
                  <a:lnTo>
                    <a:pt x="500228" y="3207410"/>
                  </a:lnTo>
                  <a:lnTo>
                    <a:pt x="470071" y="3178025"/>
                  </a:lnTo>
                  <a:lnTo>
                    <a:pt x="443388" y="3143637"/>
                  </a:lnTo>
                  <a:lnTo>
                    <a:pt x="420603" y="3104803"/>
                  </a:lnTo>
                  <a:lnTo>
                    <a:pt x="402143" y="3062079"/>
                  </a:lnTo>
                  <a:lnTo>
                    <a:pt x="388431" y="3016023"/>
                  </a:lnTo>
                  <a:lnTo>
                    <a:pt x="379892" y="2967191"/>
                  </a:lnTo>
                  <a:lnTo>
                    <a:pt x="376951" y="2916141"/>
                  </a:lnTo>
                  <a:lnTo>
                    <a:pt x="379892" y="2864855"/>
                  </a:lnTo>
                  <a:lnTo>
                    <a:pt x="388431" y="2815877"/>
                  </a:lnTo>
                  <a:lnTo>
                    <a:pt x="402143" y="2769750"/>
                  </a:lnTo>
                  <a:lnTo>
                    <a:pt x="420603" y="2727017"/>
                  </a:lnTo>
                  <a:lnTo>
                    <a:pt x="443388" y="2688220"/>
                  </a:lnTo>
                  <a:lnTo>
                    <a:pt x="470071" y="2653903"/>
                  </a:lnTo>
                  <a:lnTo>
                    <a:pt x="500228" y="2624608"/>
                  </a:lnTo>
                  <a:lnTo>
                    <a:pt x="533434" y="2600879"/>
                  </a:lnTo>
                  <a:lnTo>
                    <a:pt x="569265" y="2583257"/>
                  </a:lnTo>
                  <a:lnTo>
                    <a:pt x="607295" y="2572285"/>
                  </a:lnTo>
                  <a:lnTo>
                    <a:pt x="647100" y="2568508"/>
                  </a:lnTo>
                  <a:lnTo>
                    <a:pt x="647100" y="1301531"/>
                  </a:lnTo>
                  <a:lnTo>
                    <a:pt x="641439" y="1279182"/>
                  </a:lnTo>
                  <a:lnTo>
                    <a:pt x="637153" y="1256244"/>
                  </a:lnTo>
                  <a:lnTo>
                    <a:pt x="634437" y="1232914"/>
                  </a:lnTo>
                  <a:lnTo>
                    <a:pt x="633488" y="1209387"/>
                  </a:lnTo>
                  <a:lnTo>
                    <a:pt x="634437" y="1184813"/>
                  </a:lnTo>
                  <a:lnTo>
                    <a:pt x="637153" y="1161221"/>
                  </a:lnTo>
                  <a:lnTo>
                    <a:pt x="641439" y="1138414"/>
                  </a:lnTo>
                  <a:lnTo>
                    <a:pt x="647100" y="1116196"/>
                  </a:lnTo>
                  <a:lnTo>
                    <a:pt x="647100" y="0"/>
                  </a:lnTo>
                  <a:close/>
                </a:path>
                <a:path w="2600325" h="3561715">
                  <a:moveTo>
                    <a:pt x="1952820" y="276431"/>
                  </a:moveTo>
                  <a:lnTo>
                    <a:pt x="1952820" y="1115149"/>
                  </a:lnTo>
                  <a:lnTo>
                    <a:pt x="1958480" y="1137367"/>
                  </a:lnTo>
                  <a:lnTo>
                    <a:pt x="1962767" y="1160174"/>
                  </a:lnTo>
                  <a:lnTo>
                    <a:pt x="1965483" y="1183766"/>
                  </a:lnTo>
                  <a:lnTo>
                    <a:pt x="1966432" y="1208340"/>
                  </a:lnTo>
                  <a:lnTo>
                    <a:pt x="1965483" y="1232308"/>
                  </a:lnTo>
                  <a:lnTo>
                    <a:pt x="1962767" y="1255590"/>
                  </a:lnTo>
                  <a:lnTo>
                    <a:pt x="1958480" y="1278282"/>
                  </a:lnTo>
                  <a:lnTo>
                    <a:pt x="1952820" y="1300483"/>
                  </a:lnTo>
                  <a:lnTo>
                    <a:pt x="1952820" y="2567461"/>
                  </a:lnTo>
                  <a:lnTo>
                    <a:pt x="1992625" y="2571262"/>
                  </a:lnTo>
                  <a:lnTo>
                    <a:pt x="2030655" y="2582294"/>
                  </a:lnTo>
                  <a:lnTo>
                    <a:pt x="2066486" y="2600001"/>
                  </a:lnTo>
                  <a:lnTo>
                    <a:pt x="2099692" y="2623826"/>
                  </a:lnTo>
                  <a:lnTo>
                    <a:pt x="2129849" y="2653210"/>
                  </a:lnTo>
                  <a:lnTo>
                    <a:pt x="2156532" y="2687598"/>
                  </a:lnTo>
                  <a:lnTo>
                    <a:pt x="2179316" y="2726433"/>
                  </a:lnTo>
                  <a:lnTo>
                    <a:pt x="2197777" y="2769156"/>
                  </a:lnTo>
                  <a:lnTo>
                    <a:pt x="2211489" y="2815212"/>
                  </a:lnTo>
                  <a:lnTo>
                    <a:pt x="2220028" y="2864044"/>
                  </a:lnTo>
                  <a:lnTo>
                    <a:pt x="2222908" y="2914047"/>
                  </a:lnTo>
                  <a:lnTo>
                    <a:pt x="2222908" y="2916141"/>
                  </a:lnTo>
                  <a:lnTo>
                    <a:pt x="2220028" y="2966380"/>
                  </a:lnTo>
                  <a:lnTo>
                    <a:pt x="2211489" y="3015358"/>
                  </a:lnTo>
                  <a:lnTo>
                    <a:pt x="2197777" y="3061485"/>
                  </a:lnTo>
                  <a:lnTo>
                    <a:pt x="2179316" y="3104218"/>
                  </a:lnTo>
                  <a:lnTo>
                    <a:pt x="2156532" y="3143015"/>
                  </a:lnTo>
                  <a:lnTo>
                    <a:pt x="2129849" y="3177332"/>
                  </a:lnTo>
                  <a:lnTo>
                    <a:pt x="2099692" y="3206627"/>
                  </a:lnTo>
                  <a:lnTo>
                    <a:pt x="2066486" y="3230357"/>
                  </a:lnTo>
                  <a:lnTo>
                    <a:pt x="2030655" y="3247979"/>
                  </a:lnTo>
                  <a:lnTo>
                    <a:pt x="1992625" y="3258950"/>
                  </a:lnTo>
                  <a:lnTo>
                    <a:pt x="1952820" y="3262727"/>
                  </a:lnTo>
                  <a:lnTo>
                    <a:pt x="1952820" y="3560101"/>
                  </a:lnTo>
                  <a:lnTo>
                    <a:pt x="2599921" y="3560101"/>
                  </a:lnTo>
                  <a:lnTo>
                    <a:pt x="2599921" y="975886"/>
                  </a:lnTo>
                  <a:lnTo>
                    <a:pt x="1952820" y="276431"/>
                  </a:lnTo>
                  <a:close/>
                </a:path>
                <a:path w="2600325" h="3561715">
                  <a:moveTo>
                    <a:pt x="647100" y="1299436"/>
                  </a:moveTo>
                  <a:lnTo>
                    <a:pt x="647100" y="2566413"/>
                  </a:lnTo>
                  <a:lnTo>
                    <a:pt x="686669" y="2570215"/>
                  </a:lnTo>
                  <a:lnTo>
                    <a:pt x="724553" y="2581247"/>
                  </a:lnTo>
                  <a:lnTo>
                    <a:pt x="760313" y="2598954"/>
                  </a:lnTo>
                  <a:lnTo>
                    <a:pt x="793510" y="2622778"/>
                  </a:lnTo>
                  <a:lnTo>
                    <a:pt x="823705" y="2652163"/>
                  </a:lnTo>
                  <a:lnTo>
                    <a:pt x="850459" y="2686551"/>
                  </a:lnTo>
                  <a:lnTo>
                    <a:pt x="873333" y="2725385"/>
                  </a:lnTo>
                  <a:lnTo>
                    <a:pt x="891888" y="2768109"/>
                  </a:lnTo>
                  <a:lnTo>
                    <a:pt x="905685" y="2814165"/>
                  </a:lnTo>
                  <a:lnTo>
                    <a:pt x="914285" y="2862997"/>
                  </a:lnTo>
                  <a:lnTo>
                    <a:pt x="917249" y="2914047"/>
                  </a:lnTo>
                  <a:lnTo>
                    <a:pt x="914285" y="2965333"/>
                  </a:lnTo>
                  <a:lnTo>
                    <a:pt x="905685" y="3014311"/>
                  </a:lnTo>
                  <a:lnTo>
                    <a:pt x="891888" y="3060438"/>
                  </a:lnTo>
                  <a:lnTo>
                    <a:pt x="873333" y="3103171"/>
                  </a:lnTo>
                  <a:lnTo>
                    <a:pt x="850459" y="3141968"/>
                  </a:lnTo>
                  <a:lnTo>
                    <a:pt x="823705" y="3176285"/>
                  </a:lnTo>
                  <a:lnTo>
                    <a:pt x="793510" y="3205580"/>
                  </a:lnTo>
                  <a:lnTo>
                    <a:pt x="760313" y="3229309"/>
                  </a:lnTo>
                  <a:lnTo>
                    <a:pt x="724553" y="3246931"/>
                  </a:lnTo>
                  <a:lnTo>
                    <a:pt x="686669" y="3257903"/>
                  </a:lnTo>
                  <a:lnTo>
                    <a:pt x="647100" y="3261680"/>
                  </a:lnTo>
                  <a:lnTo>
                    <a:pt x="647100" y="3559054"/>
                  </a:lnTo>
                  <a:lnTo>
                    <a:pt x="1952820" y="3559054"/>
                  </a:lnTo>
                  <a:lnTo>
                    <a:pt x="1952820" y="3261680"/>
                  </a:lnTo>
                  <a:lnTo>
                    <a:pt x="1913251" y="3257879"/>
                  </a:lnTo>
                  <a:lnTo>
                    <a:pt x="1875366" y="3246846"/>
                  </a:lnTo>
                  <a:lnTo>
                    <a:pt x="1839607" y="3229140"/>
                  </a:lnTo>
                  <a:lnTo>
                    <a:pt x="1806410" y="3205315"/>
                  </a:lnTo>
                  <a:lnTo>
                    <a:pt x="1776215" y="3175931"/>
                  </a:lnTo>
                  <a:lnTo>
                    <a:pt x="1749461" y="3141543"/>
                  </a:lnTo>
                  <a:lnTo>
                    <a:pt x="1726587" y="3102709"/>
                  </a:lnTo>
                  <a:lnTo>
                    <a:pt x="1708032" y="3059985"/>
                  </a:lnTo>
                  <a:lnTo>
                    <a:pt x="1694235" y="3013929"/>
                  </a:lnTo>
                  <a:lnTo>
                    <a:pt x="1685635" y="2965097"/>
                  </a:lnTo>
                  <a:lnTo>
                    <a:pt x="1682671" y="2914047"/>
                  </a:lnTo>
                  <a:lnTo>
                    <a:pt x="1685635" y="2862761"/>
                  </a:lnTo>
                  <a:lnTo>
                    <a:pt x="1694235" y="2813783"/>
                  </a:lnTo>
                  <a:lnTo>
                    <a:pt x="1708032" y="2767656"/>
                  </a:lnTo>
                  <a:lnTo>
                    <a:pt x="1726587" y="2724923"/>
                  </a:lnTo>
                  <a:lnTo>
                    <a:pt x="1749461" y="2686126"/>
                  </a:lnTo>
                  <a:lnTo>
                    <a:pt x="1776215" y="2651809"/>
                  </a:lnTo>
                  <a:lnTo>
                    <a:pt x="1806410" y="2622514"/>
                  </a:lnTo>
                  <a:lnTo>
                    <a:pt x="1839607" y="2598784"/>
                  </a:lnTo>
                  <a:lnTo>
                    <a:pt x="1875366" y="2581162"/>
                  </a:lnTo>
                  <a:lnTo>
                    <a:pt x="1913251" y="2570191"/>
                  </a:lnTo>
                  <a:lnTo>
                    <a:pt x="1952820" y="2566413"/>
                  </a:lnTo>
                  <a:lnTo>
                    <a:pt x="1952820" y="1458594"/>
                  </a:lnTo>
                  <a:lnTo>
                    <a:pt x="828247" y="1458594"/>
                  </a:lnTo>
                  <a:lnTo>
                    <a:pt x="780759" y="1450988"/>
                  </a:lnTo>
                  <a:lnTo>
                    <a:pt x="737342" y="1429409"/>
                  </a:lnTo>
                  <a:lnTo>
                    <a:pt x="699555" y="1395718"/>
                  </a:lnTo>
                  <a:lnTo>
                    <a:pt x="668955" y="1351774"/>
                  </a:lnTo>
                  <a:lnTo>
                    <a:pt x="647100" y="1299436"/>
                  </a:lnTo>
                  <a:close/>
                </a:path>
                <a:path w="2600325" h="3561715">
                  <a:moveTo>
                    <a:pt x="1771673" y="958086"/>
                  </a:moveTo>
                  <a:lnTo>
                    <a:pt x="828247" y="958086"/>
                  </a:lnTo>
                  <a:lnTo>
                    <a:pt x="867625" y="963170"/>
                  </a:lnTo>
                  <a:lnTo>
                    <a:pt x="904340" y="977751"/>
                  </a:lnTo>
                  <a:lnTo>
                    <a:pt x="937596" y="1000824"/>
                  </a:lnTo>
                  <a:lnTo>
                    <a:pt x="966593" y="1031382"/>
                  </a:lnTo>
                  <a:lnTo>
                    <a:pt x="990535" y="1068418"/>
                  </a:lnTo>
                  <a:lnTo>
                    <a:pt x="1008624" y="1110928"/>
                  </a:lnTo>
                  <a:lnTo>
                    <a:pt x="1020062" y="1157903"/>
                  </a:lnTo>
                  <a:lnTo>
                    <a:pt x="1024052" y="1208340"/>
                  </a:lnTo>
                  <a:lnTo>
                    <a:pt x="1020062" y="1258174"/>
                  </a:lnTo>
                  <a:lnTo>
                    <a:pt x="1008624" y="1304868"/>
                  </a:lnTo>
                  <a:lnTo>
                    <a:pt x="990535" y="1347341"/>
                  </a:lnTo>
                  <a:lnTo>
                    <a:pt x="966593" y="1384512"/>
                  </a:lnTo>
                  <a:lnTo>
                    <a:pt x="937596" y="1415303"/>
                  </a:lnTo>
                  <a:lnTo>
                    <a:pt x="904340" y="1438634"/>
                  </a:lnTo>
                  <a:lnTo>
                    <a:pt x="867625" y="1453424"/>
                  </a:lnTo>
                  <a:lnTo>
                    <a:pt x="828247" y="1458594"/>
                  </a:lnTo>
                  <a:lnTo>
                    <a:pt x="1771673" y="1458594"/>
                  </a:lnTo>
                  <a:lnTo>
                    <a:pt x="1732295" y="1453467"/>
                  </a:lnTo>
                  <a:lnTo>
                    <a:pt x="1695579" y="1438781"/>
                  </a:lnTo>
                  <a:lnTo>
                    <a:pt x="1662324" y="1415579"/>
                  </a:lnTo>
                  <a:lnTo>
                    <a:pt x="1633327" y="1384905"/>
                  </a:lnTo>
                  <a:lnTo>
                    <a:pt x="1609385" y="1347801"/>
                  </a:lnTo>
                  <a:lnTo>
                    <a:pt x="1591296" y="1305310"/>
                  </a:lnTo>
                  <a:lnTo>
                    <a:pt x="1579858" y="1258475"/>
                  </a:lnTo>
                  <a:lnTo>
                    <a:pt x="1575868" y="1208340"/>
                  </a:lnTo>
                  <a:lnTo>
                    <a:pt x="1579858" y="1157903"/>
                  </a:lnTo>
                  <a:lnTo>
                    <a:pt x="1591296" y="1110928"/>
                  </a:lnTo>
                  <a:lnTo>
                    <a:pt x="1609385" y="1068418"/>
                  </a:lnTo>
                  <a:lnTo>
                    <a:pt x="1633327" y="1031382"/>
                  </a:lnTo>
                  <a:lnTo>
                    <a:pt x="1662324" y="1000824"/>
                  </a:lnTo>
                  <a:lnTo>
                    <a:pt x="1695579" y="977751"/>
                  </a:lnTo>
                  <a:lnTo>
                    <a:pt x="1732295" y="963170"/>
                  </a:lnTo>
                  <a:lnTo>
                    <a:pt x="1771673" y="958086"/>
                  </a:lnTo>
                  <a:close/>
                </a:path>
                <a:path w="2600325" h="3561715">
                  <a:moveTo>
                    <a:pt x="1952820" y="1299436"/>
                  </a:moveTo>
                  <a:lnTo>
                    <a:pt x="1930965" y="1351774"/>
                  </a:lnTo>
                  <a:lnTo>
                    <a:pt x="1900365" y="1395718"/>
                  </a:lnTo>
                  <a:lnTo>
                    <a:pt x="1862577" y="1429409"/>
                  </a:lnTo>
                  <a:lnTo>
                    <a:pt x="1819161" y="1450988"/>
                  </a:lnTo>
                  <a:lnTo>
                    <a:pt x="1771673" y="1458594"/>
                  </a:lnTo>
                  <a:lnTo>
                    <a:pt x="1952820" y="1458594"/>
                  </a:lnTo>
                  <a:lnTo>
                    <a:pt x="1952820" y="1299436"/>
                  </a:lnTo>
                  <a:close/>
                </a:path>
                <a:path w="2600325" h="3561715">
                  <a:moveTo>
                    <a:pt x="1697330" y="0"/>
                  </a:moveTo>
                  <a:lnTo>
                    <a:pt x="647100" y="0"/>
                  </a:lnTo>
                  <a:lnTo>
                    <a:pt x="647100" y="1116196"/>
                  </a:lnTo>
                  <a:lnTo>
                    <a:pt x="668955" y="1064369"/>
                  </a:lnTo>
                  <a:lnTo>
                    <a:pt x="699555" y="1020735"/>
                  </a:lnTo>
                  <a:lnTo>
                    <a:pt x="737342" y="987203"/>
                  </a:lnTo>
                  <a:lnTo>
                    <a:pt x="780759" y="965683"/>
                  </a:lnTo>
                  <a:lnTo>
                    <a:pt x="828247" y="958086"/>
                  </a:lnTo>
                  <a:lnTo>
                    <a:pt x="1952820" y="958086"/>
                  </a:lnTo>
                  <a:lnTo>
                    <a:pt x="1952820" y="276431"/>
                  </a:lnTo>
                  <a:lnTo>
                    <a:pt x="1697330" y="0"/>
                  </a:lnTo>
                  <a:close/>
                </a:path>
                <a:path w="2600325" h="3561715">
                  <a:moveTo>
                    <a:pt x="1952820" y="958086"/>
                  </a:moveTo>
                  <a:lnTo>
                    <a:pt x="1771673" y="958086"/>
                  </a:lnTo>
                  <a:lnTo>
                    <a:pt x="1819161" y="965683"/>
                  </a:lnTo>
                  <a:lnTo>
                    <a:pt x="1862577" y="987203"/>
                  </a:lnTo>
                  <a:lnTo>
                    <a:pt x="1900365" y="1020735"/>
                  </a:lnTo>
                  <a:lnTo>
                    <a:pt x="1930965" y="1064369"/>
                  </a:lnTo>
                  <a:lnTo>
                    <a:pt x="1952820" y="1116196"/>
                  </a:lnTo>
                  <a:lnTo>
                    <a:pt x="1952820" y="9580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83593" y="4367409"/>
              <a:ext cx="2600325" cy="3074670"/>
            </a:xfrm>
            <a:custGeom>
              <a:avLst/>
              <a:gdLst/>
              <a:ahLst/>
              <a:cxnLst/>
              <a:rect l="l" t="t" r="r" b="b"/>
              <a:pathLst>
                <a:path w="2600325" h="3074670">
                  <a:moveTo>
                    <a:pt x="641883" y="647103"/>
                  </a:moveTo>
                  <a:lnTo>
                    <a:pt x="410476" y="647103"/>
                  </a:lnTo>
                  <a:lnTo>
                    <a:pt x="410476" y="799973"/>
                  </a:lnTo>
                  <a:lnTo>
                    <a:pt x="641883" y="799973"/>
                  </a:lnTo>
                  <a:lnTo>
                    <a:pt x="637921" y="782307"/>
                  </a:lnTo>
                  <a:lnTo>
                    <a:pt x="635342" y="763854"/>
                  </a:lnTo>
                  <a:lnTo>
                    <a:pt x="633933" y="744613"/>
                  </a:lnTo>
                  <a:lnTo>
                    <a:pt x="633501" y="724585"/>
                  </a:lnTo>
                  <a:lnTo>
                    <a:pt x="633933" y="704240"/>
                  </a:lnTo>
                  <a:lnTo>
                    <a:pt x="635342" y="684276"/>
                  </a:lnTo>
                  <a:lnTo>
                    <a:pt x="637921" y="665099"/>
                  </a:lnTo>
                  <a:lnTo>
                    <a:pt x="641883" y="647103"/>
                  </a:lnTo>
                  <a:close/>
                </a:path>
                <a:path w="2600325" h="3074670">
                  <a:moveTo>
                    <a:pt x="1586357" y="647103"/>
                  </a:moveTo>
                  <a:lnTo>
                    <a:pt x="1013599" y="647103"/>
                  </a:lnTo>
                  <a:lnTo>
                    <a:pt x="1017727" y="665251"/>
                  </a:lnTo>
                  <a:lnTo>
                    <a:pt x="1020660" y="684669"/>
                  </a:lnTo>
                  <a:lnTo>
                    <a:pt x="1022438" y="704672"/>
                  </a:lnTo>
                  <a:lnTo>
                    <a:pt x="1023023" y="724585"/>
                  </a:lnTo>
                  <a:lnTo>
                    <a:pt x="1022438" y="744169"/>
                  </a:lnTo>
                  <a:lnTo>
                    <a:pt x="1020660" y="763460"/>
                  </a:lnTo>
                  <a:lnTo>
                    <a:pt x="1017689" y="782307"/>
                  </a:lnTo>
                  <a:lnTo>
                    <a:pt x="1013599" y="799973"/>
                  </a:lnTo>
                  <a:lnTo>
                    <a:pt x="1586357" y="799973"/>
                  </a:lnTo>
                  <a:lnTo>
                    <a:pt x="1582648" y="782167"/>
                  </a:lnTo>
                  <a:lnTo>
                    <a:pt x="1579676" y="763854"/>
                  </a:lnTo>
                  <a:lnTo>
                    <a:pt x="1577670" y="744613"/>
                  </a:lnTo>
                  <a:lnTo>
                    <a:pt x="1576933" y="724585"/>
                  </a:lnTo>
                  <a:lnTo>
                    <a:pt x="1577517" y="704240"/>
                  </a:lnTo>
                  <a:lnTo>
                    <a:pt x="1579283" y="684276"/>
                  </a:lnTo>
                  <a:lnTo>
                    <a:pt x="1582229" y="665099"/>
                  </a:lnTo>
                  <a:lnTo>
                    <a:pt x="1586357" y="647103"/>
                  </a:lnTo>
                  <a:close/>
                </a:path>
                <a:path w="2600325" h="3074670">
                  <a:moveTo>
                    <a:pt x="1621955" y="0"/>
                  </a:moveTo>
                  <a:lnTo>
                    <a:pt x="410476" y="0"/>
                  </a:lnTo>
                  <a:lnTo>
                    <a:pt x="410476" y="153924"/>
                  </a:lnTo>
                  <a:lnTo>
                    <a:pt x="1621955" y="153924"/>
                  </a:lnTo>
                  <a:lnTo>
                    <a:pt x="1621955" y="0"/>
                  </a:lnTo>
                  <a:close/>
                </a:path>
                <a:path w="2600325" h="3074670">
                  <a:moveTo>
                    <a:pt x="1953869" y="1794713"/>
                  </a:moveTo>
                  <a:lnTo>
                    <a:pt x="1856968" y="1783943"/>
                  </a:lnTo>
                  <a:lnTo>
                    <a:pt x="1758645" y="1774850"/>
                  </a:lnTo>
                  <a:lnTo>
                    <a:pt x="1658975" y="1767484"/>
                  </a:lnTo>
                  <a:lnTo>
                    <a:pt x="1558023" y="1761896"/>
                  </a:lnTo>
                  <a:lnTo>
                    <a:pt x="1455864" y="1758124"/>
                  </a:lnTo>
                  <a:lnTo>
                    <a:pt x="1352550" y="1756206"/>
                  </a:lnTo>
                  <a:lnTo>
                    <a:pt x="1300492" y="1755965"/>
                  </a:lnTo>
                  <a:lnTo>
                    <a:pt x="1248422" y="1756194"/>
                  </a:lnTo>
                  <a:lnTo>
                    <a:pt x="1145120" y="1757984"/>
                  </a:lnTo>
                  <a:lnTo>
                    <a:pt x="1042949" y="1761604"/>
                  </a:lnTo>
                  <a:lnTo>
                    <a:pt x="941997" y="1767065"/>
                  </a:lnTo>
                  <a:lnTo>
                    <a:pt x="917257" y="1768881"/>
                  </a:lnTo>
                  <a:lnTo>
                    <a:pt x="917257" y="2429243"/>
                  </a:lnTo>
                  <a:lnTo>
                    <a:pt x="914285" y="2480538"/>
                  </a:lnTo>
                  <a:lnTo>
                    <a:pt x="905687" y="2529509"/>
                  </a:lnTo>
                  <a:lnTo>
                    <a:pt x="891895" y="2575636"/>
                  </a:lnTo>
                  <a:lnTo>
                    <a:pt x="873340" y="2618371"/>
                  </a:lnTo>
                  <a:lnTo>
                    <a:pt x="850468" y="2657170"/>
                  </a:lnTo>
                  <a:lnTo>
                    <a:pt x="823709" y="2691485"/>
                  </a:lnTo>
                  <a:lnTo>
                    <a:pt x="793521" y="2720784"/>
                  </a:lnTo>
                  <a:lnTo>
                    <a:pt x="760323" y="2744508"/>
                  </a:lnTo>
                  <a:lnTo>
                    <a:pt x="724560" y="2762135"/>
                  </a:lnTo>
                  <a:lnTo>
                    <a:pt x="686676" y="2773108"/>
                  </a:lnTo>
                  <a:lnTo>
                    <a:pt x="647103" y="2776880"/>
                  </a:lnTo>
                  <a:lnTo>
                    <a:pt x="647103" y="2777934"/>
                  </a:lnTo>
                  <a:lnTo>
                    <a:pt x="607301" y="2774124"/>
                  </a:lnTo>
                  <a:lnTo>
                    <a:pt x="569264" y="2763101"/>
                  </a:lnTo>
                  <a:lnTo>
                    <a:pt x="533438" y="2745384"/>
                  </a:lnTo>
                  <a:lnTo>
                    <a:pt x="500227" y="2721559"/>
                  </a:lnTo>
                  <a:lnTo>
                    <a:pt x="470077" y="2692184"/>
                  </a:lnTo>
                  <a:lnTo>
                    <a:pt x="443395" y="2657792"/>
                  </a:lnTo>
                  <a:lnTo>
                    <a:pt x="420611" y="2618956"/>
                  </a:lnTo>
                  <a:lnTo>
                    <a:pt x="402145" y="2576233"/>
                  </a:lnTo>
                  <a:lnTo>
                    <a:pt x="388442" y="2530183"/>
                  </a:lnTo>
                  <a:lnTo>
                    <a:pt x="379895" y="2481351"/>
                  </a:lnTo>
                  <a:lnTo>
                    <a:pt x="377012" y="2431338"/>
                  </a:lnTo>
                  <a:lnTo>
                    <a:pt x="377012" y="2429243"/>
                  </a:lnTo>
                  <a:lnTo>
                    <a:pt x="379895" y="2379014"/>
                  </a:lnTo>
                  <a:lnTo>
                    <a:pt x="388442" y="2330031"/>
                  </a:lnTo>
                  <a:lnTo>
                    <a:pt x="402145" y="2283904"/>
                  </a:lnTo>
                  <a:lnTo>
                    <a:pt x="420611" y="2241169"/>
                  </a:lnTo>
                  <a:lnTo>
                    <a:pt x="443395" y="2202370"/>
                  </a:lnTo>
                  <a:lnTo>
                    <a:pt x="470077" y="2168055"/>
                  </a:lnTo>
                  <a:lnTo>
                    <a:pt x="500227" y="2138769"/>
                  </a:lnTo>
                  <a:lnTo>
                    <a:pt x="533438" y="2115032"/>
                  </a:lnTo>
                  <a:lnTo>
                    <a:pt x="569264" y="2097405"/>
                  </a:lnTo>
                  <a:lnTo>
                    <a:pt x="607301" y="2086444"/>
                  </a:lnTo>
                  <a:lnTo>
                    <a:pt x="647103" y="2082660"/>
                  </a:lnTo>
                  <a:lnTo>
                    <a:pt x="647103" y="2081618"/>
                  </a:lnTo>
                  <a:lnTo>
                    <a:pt x="686676" y="2085416"/>
                  </a:lnTo>
                  <a:lnTo>
                    <a:pt x="724560" y="2096452"/>
                  </a:lnTo>
                  <a:lnTo>
                    <a:pt x="760323" y="2114156"/>
                  </a:lnTo>
                  <a:lnTo>
                    <a:pt x="793521" y="2137981"/>
                  </a:lnTo>
                  <a:lnTo>
                    <a:pt x="823709" y="2167369"/>
                  </a:lnTo>
                  <a:lnTo>
                    <a:pt x="850468" y="2201748"/>
                  </a:lnTo>
                  <a:lnTo>
                    <a:pt x="873340" y="2240584"/>
                  </a:lnTo>
                  <a:lnTo>
                    <a:pt x="891895" y="2283307"/>
                  </a:lnTo>
                  <a:lnTo>
                    <a:pt x="905687" y="2329370"/>
                  </a:lnTo>
                  <a:lnTo>
                    <a:pt x="914285" y="2378202"/>
                  </a:lnTo>
                  <a:lnTo>
                    <a:pt x="917257" y="2429243"/>
                  </a:lnTo>
                  <a:lnTo>
                    <a:pt x="917257" y="1768881"/>
                  </a:lnTo>
                  <a:lnTo>
                    <a:pt x="842327" y="1774380"/>
                  </a:lnTo>
                  <a:lnTo>
                    <a:pt x="793000" y="1778749"/>
                  </a:lnTo>
                  <a:lnTo>
                    <a:pt x="744004" y="1783588"/>
                  </a:lnTo>
                  <a:lnTo>
                    <a:pt x="695375" y="1788909"/>
                  </a:lnTo>
                  <a:lnTo>
                    <a:pt x="647103" y="1794713"/>
                  </a:lnTo>
                  <a:lnTo>
                    <a:pt x="647103" y="1793671"/>
                  </a:lnTo>
                  <a:lnTo>
                    <a:pt x="593953" y="1800186"/>
                  </a:lnTo>
                  <a:lnTo>
                    <a:pt x="541286" y="1807197"/>
                  </a:lnTo>
                  <a:lnTo>
                    <a:pt x="489153" y="1814703"/>
                  </a:lnTo>
                  <a:lnTo>
                    <a:pt x="437553" y="1822691"/>
                  </a:lnTo>
                  <a:lnTo>
                    <a:pt x="386499" y="1831174"/>
                  </a:lnTo>
                  <a:lnTo>
                    <a:pt x="336016" y="1840166"/>
                  </a:lnTo>
                  <a:lnTo>
                    <a:pt x="286118" y="1849653"/>
                  </a:lnTo>
                  <a:lnTo>
                    <a:pt x="236816" y="1859635"/>
                  </a:lnTo>
                  <a:lnTo>
                    <a:pt x="188150" y="1870125"/>
                  </a:lnTo>
                  <a:lnTo>
                    <a:pt x="140119" y="1881136"/>
                  </a:lnTo>
                  <a:lnTo>
                    <a:pt x="92735" y="1892642"/>
                  </a:lnTo>
                  <a:lnTo>
                    <a:pt x="46024" y="1904669"/>
                  </a:lnTo>
                  <a:lnTo>
                    <a:pt x="0" y="1917217"/>
                  </a:lnTo>
                  <a:lnTo>
                    <a:pt x="0" y="3074251"/>
                  </a:lnTo>
                  <a:lnTo>
                    <a:pt x="647103" y="3074251"/>
                  </a:lnTo>
                  <a:lnTo>
                    <a:pt x="1952828" y="3074251"/>
                  </a:lnTo>
                  <a:lnTo>
                    <a:pt x="1952828" y="2778874"/>
                  </a:lnTo>
                  <a:lnTo>
                    <a:pt x="1914309" y="2775178"/>
                  </a:lnTo>
                  <a:lnTo>
                    <a:pt x="1876425" y="2764142"/>
                  </a:lnTo>
                  <a:lnTo>
                    <a:pt x="1840661" y="2746438"/>
                  </a:lnTo>
                  <a:lnTo>
                    <a:pt x="1807464" y="2722613"/>
                  </a:lnTo>
                  <a:lnTo>
                    <a:pt x="1777263" y="2693225"/>
                  </a:lnTo>
                  <a:lnTo>
                    <a:pt x="1750517" y="2658834"/>
                  </a:lnTo>
                  <a:lnTo>
                    <a:pt x="1727644" y="2620010"/>
                  </a:lnTo>
                  <a:lnTo>
                    <a:pt x="1709089" y="2577274"/>
                  </a:lnTo>
                  <a:lnTo>
                    <a:pt x="1695284" y="2531224"/>
                  </a:lnTo>
                  <a:lnTo>
                    <a:pt x="1686687" y="2482392"/>
                  </a:lnTo>
                  <a:lnTo>
                    <a:pt x="1683727" y="2431338"/>
                  </a:lnTo>
                  <a:lnTo>
                    <a:pt x="1686687" y="2380056"/>
                  </a:lnTo>
                  <a:lnTo>
                    <a:pt x="1695284" y="2331085"/>
                  </a:lnTo>
                  <a:lnTo>
                    <a:pt x="1709089" y="2284946"/>
                  </a:lnTo>
                  <a:lnTo>
                    <a:pt x="1727644" y="2242223"/>
                  </a:lnTo>
                  <a:lnTo>
                    <a:pt x="1750517" y="2203424"/>
                  </a:lnTo>
                  <a:lnTo>
                    <a:pt x="1777263" y="2169109"/>
                  </a:lnTo>
                  <a:lnTo>
                    <a:pt x="1807464" y="2139810"/>
                  </a:lnTo>
                  <a:lnTo>
                    <a:pt x="1840661" y="2116086"/>
                  </a:lnTo>
                  <a:lnTo>
                    <a:pt x="1876425" y="2098459"/>
                  </a:lnTo>
                  <a:lnTo>
                    <a:pt x="1914309" y="2087486"/>
                  </a:lnTo>
                  <a:lnTo>
                    <a:pt x="1953869" y="2083714"/>
                  </a:lnTo>
                  <a:lnTo>
                    <a:pt x="1953869" y="2081720"/>
                  </a:lnTo>
                  <a:lnTo>
                    <a:pt x="1952828" y="2081618"/>
                  </a:lnTo>
                  <a:lnTo>
                    <a:pt x="1952828" y="1794713"/>
                  </a:lnTo>
                  <a:lnTo>
                    <a:pt x="1953869" y="1794840"/>
                  </a:lnTo>
                  <a:lnTo>
                    <a:pt x="1953869" y="1794713"/>
                  </a:lnTo>
                  <a:close/>
                </a:path>
                <a:path w="2600325" h="3074670">
                  <a:moveTo>
                    <a:pt x="2188426" y="1293152"/>
                  </a:moveTo>
                  <a:lnTo>
                    <a:pt x="410476" y="1293152"/>
                  </a:lnTo>
                  <a:lnTo>
                    <a:pt x="410476" y="1447076"/>
                  </a:lnTo>
                  <a:lnTo>
                    <a:pt x="2188426" y="1447076"/>
                  </a:lnTo>
                  <a:lnTo>
                    <a:pt x="2188426" y="1293152"/>
                  </a:lnTo>
                  <a:close/>
                </a:path>
                <a:path w="2600325" h="3074670">
                  <a:moveTo>
                    <a:pt x="2189480" y="647103"/>
                  </a:moveTo>
                  <a:lnTo>
                    <a:pt x="1958073" y="647103"/>
                  </a:lnTo>
                  <a:lnTo>
                    <a:pt x="1961591" y="665251"/>
                  </a:lnTo>
                  <a:lnTo>
                    <a:pt x="1964220" y="684669"/>
                  </a:lnTo>
                  <a:lnTo>
                    <a:pt x="1965871" y="704672"/>
                  </a:lnTo>
                  <a:lnTo>
                    <a:pt x="1966455" y="724585"/>
                  </a:lnTo>
                  <a:lnTo>
                    <a:pt x="1966023" y="744169"/>
                  </a:lnTo>
                  <a:lnTo>
                    <a:pt x="1964613" y="763460"/>
                  </a:lnTo>
                  <a:lnTo>
                    <a:pt x="1962035" y="782167"/>
                  </a:lnTo>
                  <a:lnTo>
                    <a:pt x="1958073" y="799973"/>
                  </a:lnTo>
                  <a:lnTo>
                    <a:pt x="2189480" y="799973"/>
                  </a:lnTo>
                  <a:lnTo>
                    <a:pt x="2189480" y="647103"/>
                  </a:lnTo>
                  <a:close/>
                </a:path>
                <a:path w="2600325" h="3074670">
                  <a:moveTo>
                    <a:pt x="2599931" y="1917217"/>
                  </a:moveTo>
                  <a:lnTo>
                    <a:pt x="2553906" y="1904885"/>
                  </a:lnTo>
                  <a:lnTo>
                    <a:pt x="2507196" y="1892998"/>
                  </a:lnTo>
                  <a:lnTo>
                    <a:pt x="2459812" y="1881568"/>
                  </a:lnTo>
                  <a:lnTo>
                    <a:pt x="2411780" y="1870621"/>
                  </a:lnTo>
                  <a:lnTo>
                    <a:pt x="2363114" y="1860156"/>
                  </a:lnTo>
                  <a:lnTo>
                    <a:pt x="2313813" y="1850174"/>
                  </a:lnTo>
                  <a:lnTo>
                    <a:pt x="2263914" y="1840687"/>
                  </a:lnTo>
                  <a:lnTo>
                    <a:pt x="2213432" y="1831708"/>
                  </a:lnTo>
                  <a:lnTo>
                    <a:pt x="2162378" y="1823250"/>
                  </a:lnTo>
                  <a:lnTo>
                    <a:pt x="2110778" y="1815312"/>
                  </a:lnTo>
                  <a:lnTo>
                    <a:pt x="2058644" y="1807895"/>
                  </a:lnTo>
                  <a:lnTo>
                    <a:pt x="2005977" y="1801025"/>
                  </a:lnTo>
                  <a:lnTo>
                    <a:pt x="1953869" y="1794840"/>
                  </a:lnTo>
                  <a:lnTo>
                    <a:pt x="1953869" y="2081720"/>
                  </a:lnTo>
                  <a:lnTo>
                    <a:pt x="1992630" y="2085416"/>
                  </a:lnTo>
                  <a:lnTo>
                    <a:pt x="2030666" y="2096452"/>
                  </a:lnTo>
                  <a:lnTo>
                    <a:pt x="2066493" y="2114156"/>
                  </a:lnTo>
                  <a:lnTo>
                    <a:pt x="2099691" y="2137981"/>
                  </a:lnTo>
                  <a:lnTo>
                    <a:pt x="2129853" y="2167369"/>
                  </a:lnTo>
                  <a:lnTo>
                    <a:pt x="2156536" y="2201748"/>
                  </a:lnTo>
                  <a:lnTo>
                    <a:pt x="2179320" y="2240584"/>
                  </a:lnTo>
                  <a:lnTo>
                    <a:pt x="2197785" y="2283307"/>
                  </a:lnTo>
                  <a:lnTo>
                    <a:pt x="2211489" y="2329370"/>
                  </a:lnTo>
                  <a:lnTo>
                    <a:pt x="2220036" y="2378202"/>
                  </a:lnTo>
                  <a:lnTo>
                    <a:pt x="2222970" y="2429243"/>
                  </a:lnTo>
                  <a:lnTo>
                    <a:pt x="2220036" y="2480538"/>
                  </a:lnTo>
                  <a:lnTo>
                    <a:pt x="2211489" y="2529509"/>
                  </a:lnTo>
                  <a:lnTo>
                    <a:pt x="2197785" y="2575636"/>
                  </a:lnTo>
                  <a:lnTo>
                    <a:pt x="2179320" y="2618371"/>
                  </a:lnTo>
                  <a:lnTo>
                    <a:pt x="2156536" y="2657170"/>
                  </a:lnTo>
                  <a:lnTo>
                    <a:pt x="2129853" y="2691485"/>
                  </a:lnTo>
                  <a:lnTo>
                    <a:pt x="2099691" y="2720784"/>
                  </a:lnTo>
                  <a:lnTo>
                    <a:pt x="2066493" y="2744508"/>
                  </a:lnTo>
                  <a:lnTo>
                    <a:pt x="2030666" y="2762135"/>
                  </a:lnTo>
                  <a:lnTo>
                    <a:pt x="1992630" y="2773108"/>
                  </a:lnTo>
                  <a:lnTo>
                    <a:pt x="1952828" y="2776880"/>
                  </a:lnTo>
                  <a:lnTo>
                    <a:pt x="1952828" y="2778874"/>
                  </a:lnTo>
                  <a:lnTo>
                    <a:pt x="1953869" y="2778976"/>
                  </a:lnTo>
                  <a:lnTo>
                    <a:pt x="1952828" y="3074251"/>
                  </a:lnTo>
                  <a:lnTo>
                    <a:pt x="2599931" y="3074251"/>
                  </a:lnTo>
                  <a:lnTo>
                    <a:pt x="2599931" y="1917217"/>
                  </a:lnTo>
                  <a:close/>
                </a:path>
              </a:pathLst>
            </a:custGeom>
            <a:solidFill>
              <a:srgbClr val="FBE9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2780020" y="4230237"/>
              <a:ext cx="1524000" cy="1335405"/>
            </a:xfrm>
            <a:custGeom>
              <a:avLst/>
              <a:gdLst/>
              <a:ahLst/>
              <a:cxnLst/>
              <a:rect l="l" t="t" r="r" b="b"/>
              <a:pathLst>
                <a:path w="1524000" h="1335404">
                  <a:moveTo>
                    <a:pt x="335068" y="0"/>
                  </a:moveTo>
                  <a:lnTo>
                    <a:pt x="0" y="0"/>
                  </a:lnTo>
                  <a:lnTo>
                    <a:pt x="0" y="973792"/>
                  </a:lnTo>
                  <a:lnTo>
                    <a:pt x="157063" y="973792"/>
                  </a:lnTo>
                  <a:lnTo>
                    <a:pt x="157063" y="579039"/>
                  </a:lnTo>
                  <a:lnTo>
                    <a:pt x="336115" y="579039"/>
                  </a:lnTo>
                  <a:lnTo>
                    <a:pt x="336115" y="448153"/>
                  </a:lnTo>
                  <a:lnTo>
                    <a:pt x="157063" y="448153"/>
                  </a:lnTo>
                  <a:lnTo>
                    <a:pt x="157063" y="130886"/>
                  </a:lnTo>
                  <a:lnTo>
                    <a:pt x="335068" y="130886"/>
                  </a:lnTo>
                  <a:lnTo>
                    <a:pt x="335068" y="0"/>
                  </a:lnTo>
                  <a:close/>
                </a:path>
                <a:path w="1524000" h="1335404">
                  <a:moveTo>
                    <a:pt x="360198" y="0"/>
                  </a:moveTo>
                  <a:lnTo>
                    <a:pt x="336115" y="0"/>
                  </a:lnTo>
                  <a:lnTo>
                    <a:pt x="336115" y="130886"/>
                  </a:lnTo>
                  <a:lnTo>
                    <a:pt x="357057" y="130886"/>
                  </a:lnTo>
                  <a:lnTo>
                    <a:pt x="416531" y="139455"/>
                  </a:lnTo>
                  <a:lnTo>
                    <a:pt x="461179" y="162751"/>
                  </a:lnTo>
                  <a:lnTo>
                    <a:pt x="492005" y="197154"/>
                  </a:lnTo>
                  <a:lnTo>
                    <a:pt x="510015" y="239046"/>
                  </a:lnTo>
                  <a:lnTo>
                    <a:pt x="516214" y="284808"/>
                  </a:lnTo>
                  <a:lnTo>
                    <a:pt x="512860" y="325266"/>
                  </a:lnTo>
                  <a:lnTo>
                    <a:pt x="501245" y="363456"/>
                  </a:lnTo>
                  <a:lnTo>
                    <a:pt x="480613" y="397108"/>
                  </a:lnTo>
                  <a:lnTo>
                    <a:pt x="450209" y="423954"/>
                  </a:lnTo>
                  <a:lnTo>
                    <a:pt x="409275" y="441725"/>
                  </a:lnTo>
                  <a:lnTo>
                    <a:pt x="357057" y="448153"/>
                  </a:lnTo>
                  <a:lnTo>
                    <a:pt x="336115" y="448153"/>
                  </a:lnTo>
                  <a:lnTo>
                    <a:pt x="336115" y="579039"/>
                  </a:lnTo>
                  <a:lnTo>
                    <a:pt x="360198" y="579039"/>
                  </a:lnTo>
                  <a:lnTo>
                    <a:pt x="416181" y="575565"/>
                  </a:lnTo>
                  <a:lnTo>
                    <a:pt x="466518" y="565571"/>
                  </a:lnTo>
                  <a:lnTo>
                    <a:pt x="511276" y="549706"/>
                  </a:lnTo>
                  <a:lnTo>
                    <a:pt x="550521" y="528616"/>
                  </a:lnTo>
                  <a:lnTo>
                    <a:pt x="584319" y="502947"/>
                  </a:lnTo>
                  <a:lnTo>
                    <a:pt x="612736" y="473346"/>
                  </a:lnTo>
                  <a:lnTo>
                    <a:pt x="635838" y="440460"/>
                  </a:lnTo>
                  <a:lnTo>
                    <a:pt x="653691" y="404935"/>
                  </a:lnTo>
                  <a:lnTo>
                    <a:pt x="666362" y="367418"/>
                  </a:lnTo>
                  <a:lnTo>
                    <a:pt x="673915" y="328556"/>
                  </a:lnTo>
                  <a:lnTo>
                    <a:pt x="676419" y="288996"/>
                  </a:lnTo>
                  <a:lnTo>
                    <a:pt x="673915" y="249696"/>
                  </a:lnTo>
                  <a:lnTo>
                    <a:pt x="666362" y="211047"/>
                  </a:lnTo>
                  <a:lnTo>
                    <a:pt x="653691" y="173701"/>
                  </a:lnTo>
                  <a:lnTo>
                    <a:pt x="635838" y="138310"/>
                  </a:lnTo>
                  <a:lnTo>
                    <a:pt x="612736" y="105523"/>
                  </a:lnTo>
                  <a:lnTo>
                    <a:pt x="584319" y="75994"/>
                  </a:lnTo>
                  <a:lnTo>
                    <a:pt x="550521" y="50373"/>
                  </a:lnTo>
                  <a:lnTo>
                    <a:pt x="511276" y="29312"/>
                  </a:lnTo>
                  <a:lnTo>
                    <a:pt x="466518" y="13461"/>
                  </a:lnTo>
                  <a:lnTo>
                    <a:pt x="416181" y="3474"/>
                  </a:lnTo>
                  <a:lnTo>
                    <a:pt x="360198" y="0"/>
                  </a:lnTo>
                  <a:close/>
                </a:path>
                <a:path w="1524000" h="1335404">
                  <a:moveTo>
                    <a:pt x="920390" y="203135"/>
                  </a:moveTo>
                  <a:lnTo>
                    <a:pt x="743432" y="203135"/>
                  </a:lnTo>
                  <a:lnTo>
                    <a:pt x="1048135" y="974839"/>
                  </a:lnTo>
                  <a:lnTo>
                    <a:pt x="887931" y="1335037"/>
                  </a:lnTo>
                  <a:lnTo>
                    <a:pt x="1051276" y="1335037"/>
                  </a:lnTo>
                  <a:lnTo>
                    <a:pt x="1277357" y="792645"/>
                  </a:lnTo>
                  <a:lnTo>
                    <a:pt x="1136091" y="792645"/>
                  </a:lnTo>
                  <a:lnTo>
                    <a:pt x="920390" y="203135"/>
                  </a:lnTo>
                  <a:close/>
                </a:path>
                <a:path w="1524000" h="1335404">
                  <a:moveTo>
                    <a:pt x="1523513" y="202088"/>
                  </a:moveTo>
                  <a:lnTo>
                    <a:pt x="1361215" y="202088"/>
                  </a:lnTo>
                  <a:lnTo>
                    <a:pt x="1136091" y="792645"/>
                  </a:lnTo>
                  <a:lnTo>
                    <a:pt x="1277357" y="792645"/>
                  </a:lnTo>
                  <a:lnTo>
                    <a:pt x="1523513" y="20208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/>
          <p:nvPr/>
        </p:nvSpPr>
        <p:spPr>
          <a:xfrm>
            <a:off x="10099895" y="5429867"/>
            <a:ext cx="5648960" cy="1261110"/>
          </a:xfrm>
          <a:custGeom>
            <a:avLst/>
            <a:gdLst/>
            <a:ahLst/>
            <a:cxnLst/>
            <a:rect l="l" t="t" r="r" b="b"/>
            <a:pathLst>
              <a:path w="5648959" h="1261109">
                <a:moveTo>
                  <a:pt x="999058" y="292704"/>
                </a:moveTo>
                <a:lnTo>
                  <a:pt x="689467" y="292704"/>
                </a:lnTo>
                <a:lnTo>
                  <a:pt x="681024" y="323663"/>
                </a:lnTo>
                <a:lnTo>
                  <a:pt x="780937" y="368695"/>
                </a:lnTo>
                <a:lnTo>
                  <a:pt x="1017352" y="927367"/>
                </a:lnTo>
                <a:lnTo>
                  <a:pt x="980477" y="995488"/>
                </a:lnTo>
                <a:lnTo>
                  <a:pt x="956095" y="1032392"/>
                </a:lnTo>
                <a:lnTo>
                  <a:pt x="927749" y="1071192"/>
                </a:lnTo>
                <a:lnTo>
                  <a:pt x="895440" y="1111886"/>
                </a:lnTo>
                <a:lnTo>
                  <a:pt x="859168" y="1154477"/>
                </a:lnTo>
                <a:lnTo>
                  <a:pt x="818933" y="1198963"/>
                </a:lnTo>
                <a:lnTo>
                  <a:pt x="830190" y="1227107"/>
                </a:lnTo>
                <a:lnTo>
                  <a:pt x="935733" y="1260881"/>
                </a:lnTo>
                <a:lnTo>
                  <a:pt x="954731" y="1230757"/>
                </a:lnTo>
                <a:lnTo>
                  <a:pt x="974432" y="1196676"/>
                </a:lnTo>
                <a:lnTo>
                  <a:pt x="994837" y="1158637"/>
                </a:lnTo>
                <a:lnTo>
                  <a:pt x="1015945" y="1116639"/>
                </a:lnTo>
                <a:lnTo>
                  <a:pt x="1037757" y="1070684"/>
                </a:lnTo>
                <a:lnTo>
                  <a:pt x="1060273" y="1020772"/>
                </a:lnTo>
                <a:lnTo>
                  <a:pt x="1083492" y="966901"/>
                </a:lnTo>
                <a:lnTo>
                  <a:pt x="1107415" y="909073"/>
                </a:lnTo>
                <a:lnTo>
                  <a:pt x="1160930" y="776793"/>
                </a:lnTo>
                <a:lnTo>
                  <a:pt x="1077864" y="776793"/>
                </a:lnTo>
                <a:lnTo>
                  <a:pt x="924475" y="415134"/>
                </a:lnTo>
                <a:lnTo>
                  <a:pt x="921397" y="407218"/>
                </a:lnTo>
                <a:lnTo>
                  <a:pt x="919198" y="398950"/>
                </a:lnTo>
                <a:lnTo>
                  <a:pt x="917879" y="390331"/>
                </a:lnTo>
                <a:lnTo>
                  <a:pt x="917439" y="381360"/>
                </a:lnTo>
                <a:lnTo>
                  <a:pt x="919110" y="372037"/>
                </a:lnTo>
                <a:lnTo>
                  <a:pt x="924123" y="363769"/>
                </a:lnTo>
                <a:lnTo>
                  <a:pt x="932479" y="356557"/>
                </a:lnTo>
                <a:lnTo>
                  <a:pt x="944176" y="350401"/>
                </a:lnTo>
                <a:lnTo>
                  <a:pt x="1007502" y="323663"/>
                </a:lnTo>
                <a:lnTo>
                  <a:pt x="999058" y="292704"/>
                </a:lnTo>
                <a:close/>
              </a:path>
              <a:path w="5648959" h="1261109">
                <a:moveTo>
                  <a:pt x="2735035" y="281446"/>
                </a:moveTo>
                <a:lnTo>
                  <a:pt x="2542244" y="347586"/>
                </a:lnTo>
                <a:lnTo>
                  <a:pt x="2550687" y="378545"/>
                </a:lnTo>
                <a:lnTo>
                  <a:pt x="2649194" y="394025"/>
                </a:lnTo>
                <a:lnTo>
                  <a:pt x="2649194" y="721910"/>
                </a:lnTo>
                <a:lnTo>
                  <a:pt x="2653329" y="779033"/>
                </a:lnTo>
                <a:lnTo>
                  <a:pt x="2665736" y="827367"/>
                </a:lnTo>
                <a:lnTo>
                  <a:pt x="2686413" y="866913"/>
                </a:lnTo>
                <a:lnTo>
                  <a:pt x="2715362" y="897671"/>
                </a:lnTo>
                <a:lnTo>
                  <a:pt x="2752582" y="919641"/>
                </a:lnTo>
                <a:lnTo>
                  <a:pt x="2798073" y="932823"/>
                </a:lnTo>
                <a:lnTo>
                  <a:pt x="2851835" y="937217"/>
                </a:lnTo>
                <a:lnTo>
                  <a:pt x="2902848" y="933875"/>
                </a:lnTo>
                <a:lnTo>
                  <a:pt x="2953156" y="923848"/>
                </a:lnTo>
                <a:lnTo>
                  <a:pt x="3002761" y="907138"/>
                </a:lnTo>
                <a:lnTo>
                  <a:pt x="3051662" y="883742"/>
                </a:lnTo>
                <a:lnTo>
                  <a:pt x="3259933" y="883742"/>
                </a:lnTo>
                <a:lnTo>
                  <a:pt x="3162834" y="849969"/>
                </a:lnTo>
                <a:lnTo>
                  <a:pt x="3162834" y="840118"/>
                </a:lnTo>
                <a:lnTo>
                  <a:pt x="2902496" y="840118"/>
                </a:lnTo>
                <a:lnTo>
                  <a:pt x="2839170" y="832378"/>
                </a:lnTo>
                <a:lnTo>
                  <a:pt x="2795546" y="809159"/>
                </a:lnTo>
                <a:lnTo>
                  <a:pt x="2771271" y="766942"/>
                </a:lnTo>
                <a:lnTo>
                  <a:pt x="2763179" y="705024"/>
                </a:lnTo>
                <a:lnTo>
                  <a:pt x="2763179" y="292704"/>
                </a:lnTo>
                <a:lnTo>
                  <a:pt x="2735035" y="281446"/>
                </a:lnTo>
                <a:close/>
              </a:path>
              <a:path w="5648959" h="1261109">
                <a:moveTo>
                  <a:pt x="3259933" y="883742"/>
                </a:moveTo>
                <a:lnTo>
                  <a:pt x="3051662" y="883742"/>
                </a:lnTo>
                <a:lnTo>
                  <a:pt x="3058699" y="886557"/>
                </a:lnTo>
                <a:lnTo>
                  <a:pt x="3103730" y="925959"/>
                </a:lnTo>
                <a:lnTo>
                  <a:pt x="3131875" y="937217"/>
                </a:lnTo>
                <a:lnTo>
                  <a:pt x="3251490" y="914701"/>
                </a:lnTo>
                <a:lnTo>
                  <a:pt x="3259933" y="883742"/>
                </a:lnTo>
                <a:close/>
              </a:path>
              <a:path w="5648959" h="1261109">
                <a:moveTo>
                  <a:pt x="320849" y="0"/>
                </a:moveTo>
                <a:lnTo>
                  <a:pt x="287544" y="312"/>
                </a:lnTo>
                <a:lnTo>
                  <a:pt x="198419" y="2814"/>
                </a:lnTo>
                <a:lnTo>
                  <a:pt x="8443" y="11257"/>
                </a:lnTo>
                <a:lnTo>
                  <a:pt x="0" y="42217"/>
                </a:lnTo>
                <a:lnTo>
                  <a:pt x="121022" y="91470"/>
                </a:lnTo>
                <a:lnTo>
                  <a:pt x="121022" y="809159"/>
                </a:lnTo>
                <a:lnTo>
                  <a:pt x="105894" y="847066"/>
                </a:lnTo>
                <a:lnTo>
                  <a:pt x="0" y="895000"/>
                </a:lnTo>
                <a:lnTo>
                  <a:pt x="8443" y="925959"/>
                </a:lnTo>
                <a:lnTo>
                  <a:pt x="367287" y="925959"/>
                </a:lnTo>
                <a:lnTo>
                  <a:pt x="375731" y="895000"/>
                </a:lnTo>
                <a:lnTo>
                  <a:pt x="240636" y="840118"/>
                </a:lnTo>
                <a:lnTo>
                  <a:pt x="240636" y="538970"/>
                </a:lnTo>
                <a:lnTo>
                  <a:pt x="401038" y="538970"/>
                </a:lnTo>
                <a:lnTo>
                  <a:pt x="451233" y="532713"/>
                </a:lnTo>
                <a:lnTo>
                  <a:pt x="500068" y="521374"/>
                </a:lnTo>
                <a:lnTo>
                  <a:pt x="543157" y="505499"/>
                </a:lnTo>
                <a:lnTo>
                  <a:pt x="580501" y="485088"/>
                </a:lnTo>
                <a:lnTo>
                  <a:pt x="603158" y="467201"/>
                </a:lnTo>
                <a:lnTo>
                  <a:pt x="325070" y="467201"/>
                </a:lnTo>
                <a:lnTo>
                  <a:pt x="301851" y="466849"/>
                </a:lnTo>
                <a:lnTo>
                  <a:pt x="280039" y="465794"/>
                </a:lnTo>
                <a:lnTo>
                  <a:pt x="259634" y="464035"/>
                </a:lnTo>
                <a:lnTo>
                  <a:pt x="240636" y="461572"/>
                </a:lnTo>
                <a:lnTo>
                  <a:pt x="240636" y="112578"/>
                </a:lnTo>
                <a:lnTo>
                  <a:pt x="243011" y="97187"/>
                </a:lnTo>
                <a:lnTo>
                  <a:pt x="250135" y="86193"/>
                </a:lnTo>
                <a:lnTo>
                  <a:pt x="262009" y="79596"/>
                </a:lnTo>
                <a:lnTo>
                  <a:pt x="278632" y="77397"/>
                </a:lnTo>
                <a:lnTo>
                  <a:pt x="606542" y="77397"/>
                </a:lnTo>
                <a:lnTo>
                  <a:pt x="593852" y="66140"/>
                </a:lnTo>
                <a:lnTo>
                  <a:pt x="524116" y="29395"/>
                </a:lnTo>
                <a:lnTo>
                  <a:pt x="481273" y="16535"/>
                </a:lnTo>
                <a:lnTo>
                  <a:pt x="433115" y="7348"/>
                </a:lnTo>
                <a:lnTo>
                  <a:pt x="379640" y="1837"/>
                </a:lnTo>
                <a:lnTo>
                  <a:pt x="320849" y="0"/>
                </a:lnTo>
                <a:close/>
              </a:path>
              <a:path w="5648959" h="1261109">
                <a:moveTo>
                  <a:pt x="1715604" y="11257"/>
                </a:moveTo>
                <a:lnTo>
                  <a:pt x="1431343" y="11257"/>
                </a:lnTo>
                <a:lnTo>
                  <a:pt x="1422900" y="42217"/>
                </a:lnTo>
                <a:lnTo>
                  <a:pt x="1543922" y="91470"/>
                </a:lnTo>
                <a:lnTo>
                  <a:pt x="1508741" y="809159"/>
                </a:lnTo>
                <a:lnTo>
                  <a:pt x="1492909" y="847154"/>
                </a:lnTo>
                <a:lnTo>
                  <a:pt x="1387719" y="895000"/>
                </a:lnTo>
                <a:lnTo>
                  <a:pt x="1396162" y="925959"/>
                </a:lnTo>
                <a:lnTo>
                  <a:pt x="1691681" y="925959"/>
                </a:lnTo>
                <a:lnTo>
                  <a:pt x="1700125" y="895000"/>
                </a:lnTo>
                <a:lnTo>
                  <a:pt x="1593175" y="845747"/>
                </a:lnTo>
                <a:lnTo>
                  <a:pt x="1632577" y="121022"/>
                </a:lnTo>
                <a:lnTo>
                  <a:pt x="1764879" y="121022"/>
                </a:lnTo>
                <a:lnTo>
                  <a:pt x="1733898" y="25330"/>
                </a:lnTo>
                <a:lnTo>
                  <a:pt x="1715604" y="11257"/>
                </a:lnTo>
                <a:close/>
              </a:path>
              <a:path w="5648959" h="1261109">
                <a:moveTo>
                  <a:pt x="1764879" y="121022"/>
                </a:moveTo>
                <a:lnTo>
                  <a:pt x="1632577" y="121022"/>
                </a:lnTo>
                <a:lnTo>
                  <a:pt x="1895730" y="911887"/>
                </a:lnTo>
                <a:lnTo>
                  <a:pt x="1922468" y="925959"/>
                </a:lnTo>
                <a:lnTo>
                  <a:pt x="2009716" y="897815"/>
                </a:lnTo>
                <a:lnTo>
                  <a:pt x="2057598" y="759906"/>
                </a:lnTo>
                <a:lnTo>
                  <a:pt x="1971721" y="759906"/>
                </a:lnTo>
                <a:lnTo>
                  <a:pt x="1764879" y="121022"/>
                </a:lnTo>
                <a:close/>
              </a:path>
              <a:path w="5648959" h="1261109">
                <a:moveTo>
                  <a:pt x="2402050" y="119614"/>
                </a:moveTo>
                <a:lnTo>
                  <a:pt x="2279905" y="119614"/>
                </a:lnTo>
                <a:lnTo>
                  <a:pt x="2310864" y="809159"/>
                </a:lnTo>
                <a:lnTo>
                  <a:pt x="2308665" y="825254"/>
                </a:lnTo>
                <a:lnTo>
                  <a:pt x="2300662" y="839766"/>
                </a:lnTo>
                <a:lnTo>
                  <a:pt x="2286853" y="852695"/>
                </a:lnTo>
                <a:lnTo>
                  <a:pt x="2267240" y="864041"/>
                </a:lnTo>
                <a:lnTo>
                  <a:pt x="2203914" y="895000"/>
                </a:lnTo>
                <a:lnTo>
                  <a:pt x="2212358" y="925959"/>
                </a:lnTo>
                <a:lnTo>
                  <a:pt x="2545872" y="925959"/>
                </a:lnTo>
                <a:lnTo>
                  <a:pt x="2554315" y="895000"/>
                </a:lnTo>
                <a:lnTo>
                  <a:pt x="2433293" y="845747"/>
                </a:lnTo>
                <a:lnTo>
                  <a:pt x="2400927" y="128058"/>
                </a:lnTo>
                <a:lnTo>
                  <a:pt x="2402050" y="119614"/>
                </a:lnTo>
                <a:close/>
              </a:path>
              <a:path w="5648959" h="1261109">
                <a:moveTo>
                  <a:pt x="3134689" y="281446"/>
                </a:moveTo>
                <a:lnTo>
                  <a:pt x="2941898" y="347586"/>
                </a:lnTo>
                <a:lnTo>
                  <a:pt x="2950342" y="378545"/>
                </a:lnTo>
                <a:lnTo>
                  <a:pt x="3048848" y="394025"/>
                </a:lnTo>
                <a:lnTo>
                  <a:pt x="3048848" y="821824"/>
                </a:lnTo>
                <a:lnTo>
                  <a:pt x="3012260" y="829828"/>
                </a:lnTo>
                <a:lnTo>
                  <a:pt x="2975672" y="835545"/>
                </a:lnTo>
                <a:lnTo>
                  <a:pt x="2939084" y="838975"/>
                </a:lnTo>
                <a:lnTo>
                  <a:pt x="2902496" y="840118"/>
                </a:lnTo>
                <a:lnTo>
                  <a:pt x="3162834" y="840118"/>
                </a:lnTo>
                <a:lnTo>
                  <a:pt x="3162834" y="292704"/>
                </a:lnTo>
                <a:lnTo>
                  <a:pt x="3134689" y="281446"/>
                </a:lnTo>
                <a:close/>
              </a:path>
              <a:path w="5648959" h="1261109">
                <a:moveTo>
                  <a:pt x="1417007" y="292704"/>
                </a:moveTo>
                <a:lnTo>
                  <a:pt x="1144003" y="292704"/>
                </a:lnTo>
                <a:lnTo>
                  <a:pt x="1135560" y="323663"/>
                </a:lnTo>
                <a:lnTo>
                  <a:pt x="1235474" y="368695"/>
                </a:lnTo>
                <a:lnTo>
                  <a:pt x="1077864" y="776793"/>
                </a:lnTo>
                <a:lnTo>
                  <a:pt x="1160930" y="776793"/>
                </a:lnTo>
                <a:lnTo>
                  <a:pt x="1307243" y="415134"/>
                </a:lnTo>
                <a:lnTo>
                  <a:pt x="1310497" y="406602"/>
                </a:lnTo>
                <a:lnTo>
                  <a:pt x="1313223" y="399302"/>
                </a:lnTo>
                <a:lnTo>
                  <a:pt x="1315422" y="393233"/>
                </a:lnTo>
                <a:lnTo>
                  <a:pt x="1317093" y="388396"/>
                </a:lnTo>
                <a:lnTo>
                  <a:pt x="1324305" y="377226"/>
                </a:lnTo>
                <a:lnTo>
                  <a:pt x="1333276" y="367639"/>
                </a:lnTo>
                <a:lnTo>
                  <a:pt x="1344007" y="359636"/>
                </a:lnTo>
                <a:lnTo>
                  <a:pt x="1356496" y="353215"/>
                </a:lnTo>
                <a:lnTo>
                  <a:pt x="1425450" y="323663"/>
                </a:lnTo>
                <a:lnTo>
                  <a:pt x="1417007" y="292704"/>
                </a:lnTo>
                <a:close/>
              </a:path>
              <a:path w="5648959" h="1261109">
                <a:moveTo>
                  <a:pt x="2513506" y="11257"/>
                </a:moveTo>
                <a:lnTo>
                  <a:pt x="2220801" y="11257"/>
                </a:lnTo>
                <a:lnTo>
                  <a:pt x="1971721" y="759906"/>
                </a:lnTo>
                <a:lnTo>
                  <a:pt x="2057598" y="759906"/>
                </a:lnTo>
                <a:lnTo>
                  <a:pt x="2279905" y="119614"/>
                </a:lnTo>
                <a:lnTo>
                  <a:pt x="2402050" y="119614"/>
                </a:lnTo>
                <a:lnTo>
                  <a:pt x="2424938" y="84785"/>
                </a:lnTo>
                <a:lnTo>
                  <a:pt x="2521949" y="42217"/>
                </a:lnTo>
                <a:lnTo>
                  <a:pt x="2513506" y="11257"/>
                </a:lnTo>
                <a:close/>
              </a:path>
              <a:path w="5648959" h="1261109">
                <a:moveTo>
                  <a:pt x="401038" y="538970"/>
                </a:moveTo>
                <a:lnTo>
                  <a:pt x="240636" y="538970"/>
                </a:lnTo>
                <a:lnTo>
                  <a:pt x="270892" y="540201"/>
                </a:lnTo>
                <a:lnTo>
                  <a:pt x="318738" y="541609"/>
                </a:lnTo>
                <a:lnTo>
                  <a:pt x="336328" y="541785"/>
                </a:lnTo>
                <a:lnTo>
                  <a:pt x="396653" y="539517"/>
                </a:lnTo>
                <a:lnTo>
                  <a:pt x="401038" y="538970"/>
                </a:lnTo>
                <a:close/>
              </a:path>
              <a:path w="5648959" h="1261109">
                <a:moveTo>
                  <a:pt x="606542" y="77397"/>
                </a:moveTo>
                <a:lnTo>
                  <a:pt x="344772" y="77397"/>
                </a:lnTo>
                <a:lnTo>
                  <a:pt x="400027" y="81734"/>
                </a:lnTo>
                <a:lnTo>
                  <a:pt x="446782" y="94744"/>
                </a:lnTo>
                <a:lnTo>
                  <a:pt x="485036" y="116427"/>
                </a:lnTo>
                <a:lnTo>
                  <a:pt x="514789" y="146783"/>
                </a:lnTo>
                <a:lnTo>
                  <a:pt x="536041" y="185812"/>
                </a:lnTo>
                <a:lnTo>
                  <a:pt x="548792" y="233514"/>
                </a:lnTo>
                <a:lnTo>
                  <a:pt x="553042" y="289890"/>
                </a:lnTo>
                <a:lnTo>
                  <a:pt x="549876" y="338527"/>
                </a:lnTo>
                <a:lnTo>
                  <a:pt x="540377" y="378897"/>
                </a:lnTo>
                <a:lnTo>
                  <a:pt x="502382" y="434835"/>
                </a:lnTo>
                <a:lnTo>
                  <a:pt x="461748" y="448995"/>
                </a:lnTo>
                <a:lnTo>
                  <a:pt x="418652" y="459110"/>
                </a:lnTo>
                <a:lnTo>
                  <a:pt x="373092" y="465178"/>
                </a:lnTo>
                <a:lnTo>
                  <a:pt x="325070" y="467201"/>
                </a:lnTo>
                <a:lnTo>
                  <a:pt x="603158" y="467201"/>
                </a:lnTo>
                <a:lnTo>
                  <a:pt x="637953" y="430660"/>
                </a:lnTo>
                <a:lnTo>
                  <a:pt x="658062" y="396642"/>
                </a:lnTo>
                <a:lnTo>
                  <a:pt x="672425" y="358088"/>
                </a:lnTo>
                <a:lnTo>
                  <a:pt x="681042" y="314999"/>
                </a:lnTo>
                <a:lnTo>
                  <a:pt x="683915" y="267374"/>
                </a:lnTo>
                <a:lnTo>
                  <a:pt x="680313" y="215644"/>
                </a:lnTo>
                <a:lnTo>
                  <a:pt x="669505" y="169656"/>
                </a:lnTo>
                <a:lnTo>
                  <a:pt x="651492" y="129409"/>
                </a:lnTo>
                <a:lnTo>
                  <a:pt x="626275" y="94903"/>
                </a:lnTo>
                <a:lnTo>
                  <a:pt x="606542" y="77397"/>
                </a:lnTo>
                <a:close/>
              </a:path>
              <a:path w="5648959" h="1261109">
                <a:moveTo>
                  <a:pt x="3624659" y="0"/>
                </a:moveTo>
                <a:lnTo>
                  <a:pt x="3591355" y="312"/>
                </a:lnTo>
                <a:lnTo>
                  <a:pt x="3502230" y="2814"/>
                </a:lnTo>
                <a:lnTo>
                  <a:pt x="3312254" y="11257"/>
                </a:lnTo>
                <a:lnTo>
                  <a:pt x="3303810" y="42217"/>
                </a:lnTo>
                <a:lnTo>
                  <a:pt x="3424832" y="91470"/>
                </a:lnTo>
                <a:lnTo>
                  <a:pt x="3424832" y="809159"/>
                </a:lnTo>
                <a:lnTo>
                  <a:pt x="3409705" y="847066"/>
                </a:lnTo>
                <a:lnTo>
                  <a:pt x="3303810" y="895000"/>
                </a:lnTo>
                <a:lnTo>
                  <a:pt x="3312254" y="925959"/>
                </a:lnTo>
                <a:lnTo>
                  <a:pt x="3671098" y="925959"/>
                </a:lnTo>
                <a:lnTo>
                  <a:pt x="3679542" y="895000"/>
                </a:lnTo>
                <a:lnTo>
                  <a:pt x="3544447" y="840118"/>
                </a:lnTo>
                <a:lnTo>
                  <a:pt x="3544447" y="538970"/>
                </a:lnTo>
                <a:lnTo>
                  <a:pt x="3704849" y="538970"/>
                </a:lnTo>
                <a:lnTo>
                  <a:pt x="3755044" y="532713"/>
                </a:lnTo>
                <a:lnTo>
                  <a:pt x="3803878" y="521374"/>
                </a:lnTo>
                <a:lnTo>
                  <a:pt x="3846967" y="505499"/>
                </a:lnTo>
                <a:lnTo>
                  <a:pt x="3884311" y="485088"/>
                </a:lnTo>
                <a:lnTo>
                  <a:pt x="3906968" y="467201"/>
                </a:lnTo>
                <a:lnTo>
                  <a:pt x="3628881" y="467201"/>
                </a:lnTo>
                <a:lnTo>
                  <a:pt x="3605662" y="466849"/>
                </a:lnTo>
                <a:lnTo>
                  <a:pt x="3583850" y="465794"/>
                </a:lnTo>
                <a:lnTo>
                  <a:pt x="3563445" y="464035"/>
                </a:lnTo>
                <a:lnTo>
                  <a:pt x="3544447" y="461572"/>
                </a:lnTo>
                <a:lnTo>
                  <a:pt x="3544447" y="112578"/>
                </a:lnTo>
                <a:lnTo>
                  <a:pt x="3546822" y="97187"/>
                </a:lnTo>
                <a:lnTo>
                  <a:pt x="3553946" y="86193"/>
                </a:lnTo>
                <a:lnTo>
                  <a:pt x="3565820" y="79596"/>
                </a:lnTo>
                <a:lnTo>
                  <a:pt x="3582443" y="77397"/>
                </a:lnTo>
                <a:lnTo>
                  <a:pt x="3910353" y="77397"/>
                </a:lnTo>
                <a:lnTo>
                  <a:pt x="3897663" y="66140"/>
                </a:lnTo>
                <a:lnTo>
                  <a:pt x="3827927" y="29395"/>
                </a:lnTo>
                <a:lnTo>
                  <a:pt x="3785084" y="16535"/>
                </a:lnTo>
                <a:lnTo>
                  <a:pt x="3736925" y="7348"/>
                </a:lnTo>
                <a:lnTo>
                  <a:pt x="3683450" y="1837"/>
                </a:lnTo>
                <a:lnTo>
                  <a:pt x="3624659" y="0"/>
                </a:lnTo>
                <a:close/>
              </a:path>
              <a:path w="5648959" h="1261109">
                <a:moveTo>
                  <a:pt x="3704849" y="538970"/>
                </a:moveTo>
                <a:lnTo>
                  <a:pt x="3544447" y="538970"/>
                </a:lnTo>
                <a:lnTo>
                  <a:pt x="3574703" y="540201"/>
                </a:lnTo>
                <a:lnTo>
                  <a:pt x="3622549" y="541609"/>
                </a:lnTo>
                <a:lnTo>
                  <a:pt x="3640139" y="541785"/>
                </a:lnTo>
                <a:lnTo>
                  <a:pt x="3700464" y="539517"/>
                </a:lnTo>
                <a:lnTo>
                  <a:pt x="3704849" y="538970"/>
                </a:lnTo>
                <a:close/>
              </a:path>
              <a:path w="5648959" h="1261109">
                <a:moveTo>
                  <a:pt x="3910353" y="77397"/>
                </a:moveTo>
                <a:lnTo>
                  <a:pt x="3648583" y="77397"/>
                </a:lnTo>
                <a:lnTo>
                  <a:pt x="3703838" y="81734"/>
                </a:lnTo>
                <a:lnTo>
                  <a:pt x="3750593" y="94744"/>
                </a:lnTo>
                <a:lnTo>
                  <a:pt x="3788846" y="116427"/>
                </a:lnTo>
                <a:lnTo>
                  <a:pt x="3818599" y="146783"/>
                </a:lnTo>
                <a:lnTo>
                  <a:pt x="3839851" y="185812"/>
                </a:lnTo>
                <a:lnTo>
                  <a:pt x="3852603" y="233514"/>
                </a:lnTo>
                <a:lnTo>
                  <a:pt x="3856853" y="289890"/>
                </a:lnTo>
                <a:lnTo>
                  <a:pt x="3853687" y="338527"/>
                </a:lnTo>
                <a:lnTo>
                  <a:pt x="3844188" y="378897"/>
                </a:lnTo>
                <a:lnTo>
                  <a:pt x="3806193" y="434835"/>
                </a:lnTo>
                <a:lnTo>
                  <a:pt x="3765559" y="448995"/>
                </a:lnTo>
                <a:lnTo>
                  <a:pt x="3722462" y="459110"/>
                </a:lnTo>
                <a:lnTo>
                  <a:pt x="3676903" y="465178"/>
                </a:lnTo>
                <a:lnTo>
                  <a:pt x="3628881" y="467201"/>
                </a:lnTo>
                <a:lnTo>
                  <a:pt x="3906968" y="467201"/>
                </a:lnTo>
                <a:lnTo>
                  <a:pt x="3941764" y="430660"/>
                </a:lnTo>
                <a:lnTo>
                  <a:pt x="3961872" y="396642"/>
                </a:lnTo>
                <a:lnTo>
                  <a:pt x="3976235" y="358088"/>
                </a:lnTo>
                <a:lnTo>
                  <a:pt x="3984853" y="314999"/>
                </a:lnTo>
                <a:lnTo>
                  <a:pt x="3987726" y="267374"/>
                </a:lnTo>
                <a:lnTo>
                  <a:pt x="3984123" y="215644"/>
                </a:lnTo>
                <a:lnTo>
                  <a:pt x="3973316" y="169656"/>
                </a:lnTo>
                <a:lnTo>
                  <a:pt x="3955303" y="129409"/>
                </a:lnTo>
                <a:lnTo>
                  <a:pt x="3930085" y="94903"/>
                </a:lnTo>
                <a:lnTo>
                  <a:pt x="3910353" y="77397"/>
                </a:lnTo>
                <a:close/>
              </a:path>
              <a:path w="5648959" h="1261109">
                <a:moveTo>
                  <a:pt x="4442350" y="0"/>
                </a:moveTo>
                <a:lnTo>
                  <a:pt x="4386764" y="703"/>
                </a:lnTo>
                <a:lnTo>
                  <a:pt x="4042696" y="11257"/>
                </a:lnTo>
                <a:lnTo>
                  <a:pt x="4034252" y="42217"/>
                </a:lnTo>
                <a:lnTo>
                  <a:pt x="4155274" y="91470"/>
                </a:lnTo>
                <a:lnTo>
                  <a:pt x="4155274" y="809159"/>
                </a:lnTo>
                <a:lnTo>
                  <a:pt x="4140147" y="847066"/>
                </a:lnTo>
                <a:lnTo>
                  <a:pt x="4034252" y="895000"/>
                </a:lnTo>
                <a:lnTo>
                  <a:pt x="4042696" y="925959"/>
                </a:lnTo>
                <a:lnTo>
                  <a:pt x="4340756" y="936904"/>
                </a:lnTo>
                <a:lnTo>
                  <a:pt x="4359323" y="937217"/>
                </a:lnTo>
                <a:lnTo>
                  <a:pt x="4421207" y="935949"/>
                </a:lnTo>
                <a:lnTo>
                  <a:pt x="4479268" y="932144"/>
                </a:lnTo>
                <a:lnTo>
                  <a:pt x="4533508" y="925803"/>
                </a:lnTo>
                <a:lnTo>
                  <a:pt x="4583925" y="916925"/>
                </a:lnTo>
                <a:lnTo>
                  <a:pt x="4630520" y="905511"/>
                </a:lnTo>
                <a:lnTo>
                  <a:pt x="4673293" y="891560"/>
                </a:lnTo>
                <a:lnTo>
                  <a:pt x="4712244" y="875073"/>
                </a:lnTo>
                <a:lnTo>
                  <a:pt x="4745608" y="857005"/>
                </a:lnTo>
                <a:lnTo>
                  <a:pt x="4415613" y="857005"/>
                </a:lnTo>
                <a:lnTo>
                  <a:pt x="4374627" y="856653"/>
                </a:lnTo>
                <a:lnTo>
                  <a:pt x="4337511" y="855598"/>
                </a:lnTo>
                <a:lnTo>
                  <a:pt x="4304265" y="853839"/>
                </a:lnTo>
                <a:lnTo>
                  <a:pt x="4274889" y="851376"/>
                </a:lnTo>
                <a:lnTo>
                  <a:pt x="4274889" y="112578"/>
                </a:lnTo>
                <a:lnTo>
                  <a:pt x="4277264" y="97187"/>
                </a:lnTo>
                <a:lnTo>
                  <a:pt x="4284388" y="86193"/>
                </a:lnTo>
                <a:lnTo>
                  <a:pt x="4296262" y="79596"/>
                </a:lnTo>
                <a:lnTo>
                  <a:pt x="4312885" y="77397"/>
                </a:lnTo>
                <a:lnTo>
                  <a:pt x="4743101" y="77397"/>
                </a:lnTo>
                <a:lnTo>
                  <a:pt x="4715577" y="59951"/>
                </a:lnTo>
                <a:lnTo>
                  <a:pt x="4678171" y="41632"/>
                </a:lnTo>
                <a:lnTo>
                  <a:pt x="4637512" y="26644"/>
                </a:lnTo>
                <a:lnTo>
                  <a:pt x="4593601" y="14987"/>
                </a:lnTo>
                <a:lnTo>
                  <a:pt x="4546437" y="6661"/>
                </a:lnTo>
                <a:lnTo>
                  <a:pt x="4496020" y="1665"/>
                </a:lnTo>
                <a:lnTo>
                  <a:pt x="4442350" y="0"/>
                </a:lnTo>
                <a:close/>
              </a:path>
              <a:path w="5648959" h="1261109">
                <a:moveTo>
                  <a:pt x="4743101" y="77397"/>
                </a:moveTo>
                <a:lnTo>
                  <a:pt x="4463459" y="77397"/>
                </a:lnTo>
                <a:lnTo>
                  <a:pt x="4513024" y="80485"/>
                </a:lnTo>
                <a:lnTo>
                  <a:pt x="4558525" y="89750"/>
                </a:lnTo>
                <a:lnTo>
                  <a:pt x="4599960" y="105190"/>
                </a:lnTo>
                <a:lnTo>
                  <a:pt x="4637330" y="126807"/>
                </a:lnTo>
                <a:lnTo>
                  <a:pt x="4670635" y="154600"/>
                </a:lnTo>
                <a:lnTo>
                  <a:pt x="4699874" y="188569"/>
                </a:lnTo>
                <a:lnTo>
                  <a:pt x="4724813" y="227971"/>
                </a:lnTo>
                <a:lnTo>
                  <a:pt x="4745218" y="272065"/>
                </a:lnTo>
                <a:lnTo>
                  <a:pt x="4761088" y="320849"/>
                </a:lnTo>
                <a:lnTo>
                  <a:pt x="4772424" y="374324"/>
                </a:lnTo>
                <a:lnTo>
                  <a:pt x="4779226" y="432489"/>
                </a:lnTo>
                <a:lnTo>
                  <a:pt x="4781493" y="495346"/>
                </a:lnTo>
                <a:lnTo>
                  <a:pt x="4779070" y="557655"/>
                </a:lnTo>
                <a:lnTo>
                  <a:pt x="4771799" y="615117"/>
                </a:lnTo>
                <a:lnTo>
                  <a:pt x="4759681" y="667732"/>
                </a:lnTo>
                <a:lnTo>
                  <a:pt x="4742716" y="715500"/>
                </a:lnTo>
                <a:lnTo>
                  <a:pt x="4720904" y="758420"/>
                </a:lnTo>
                <a:lnTo>
                  <a:pt x="4694245" y="796494"/>
                </a:lnTo>
                <a:lnTo>
                  <a:pt x="4660706" y="814983"/>
                </a:lnTo>
                <a:lnTo>
                  <a:pt x="4622007" y="830111"/>
                </a:lnTo>
                <a:lnTo>
                  <a:pt x="4578148" y="841877"/>
                </a:lnTo>
                <a:lnTo>
                  <a:pt x="4529129" y="850281"/>
                </a:lnTo>
                <a:lnTo>
                  <a:pt x="4474951" y="855324"/>
                </a:lnTo>
                <a:lnTo>
                  <a:pt x="4415613" y="857005"/>
                </a:lnTo>
                <a:lnTo>
                  <a:pt x="4745608" y="857005"/>
                </a:lnTo>
                <a:lnTo>
                  <a:pt x="4778679" y="834489"/>
                </a:lnTo>
                <a:lnTo>
                  <a:pt x="4810012" y="806498"/>
                </a:lnTo>
                <a:lnTo>
                  <a:pt x="4837167" y="773890"/>
                </a:lnTo>
                <a:lnTo>
                  <a:pt x="4860145" y="736664"/>
                </a:lnTo>
                <a:lnTo>
                  <a:pt x="4878944" y="694821"/>
                </a:lnTo>
                <a:lnTo>
                  <a:pt x="4893566" y="648360"/>
                </a:lnTo>
                <a:lnTo>
                  <a:pt x="4904011" y="597282"/>
                </a:lnTo>
                <a:lnTo>
                  <a:pt x="4910277" y="541587"/>
                </a:lnTo>
                <a:lnTo>
                  <a:pt x="4912366" y="481273"/>
                </a:lnTo>
                <a:lnTo>
                  <a:pt x="4910740" y="426318"/>
                </a:lnTo>
                <a:lnTo>
                  <a:pt x="4905861" y="374694"/>
                </a:lnTo>
                <a:lnTo>
                  <a:pt x="4897729" y="326400"/>
                </a:lnTo>
                <a:lnTo>
                  <a:pt x="4886344" y="281437"/>
                </a:lnTo>
                <a:lnTo>
                  <a:pt x="4871707" y="239804"/>
                </a:lnTo>
                <a:lnTo>
                  <a:pt x="4853817" y="201502"/>
                </a:lnTo>
                <a:lnTo>
                  <a:pt x="4832675" y="166530"/>
                </a:lnTo>
                <a:lnTo>
                  <a:pt x="4808279" y="134889"/>
                </a:lnTo>
                <a:lnTo>
                  <a:pt x="4780631" y="106579"/>
                </a:lnTo>
                <a:lnTo>
                  <a:pt x="4749731" y="81600"/>
                </a:lnTo>
                <a:lnTo>
                  <a:pt x="4743101" y="77397"/>
                </a:lnTo>
                <a:close/>
              </a:path>
              <a:path w="5648959" h="1261109">
                <a:moveTo>
                  <a:pt x="5648756" y="11257"/>
                </a:moveTo>
                <a:lnTo>
                  <a:pt x="4994392" y="11257"/>
                </a:lnTo>
                <a:lnTo>
                  <a:pt x="4985949" y="42217"/>
                </a:lnTo>
                <a:lnTo>
                  <a:pt x="5106971" y="91470"/>
                </a:lnTo>
                <a:lnTo>
                  <a:pt x="5106971" y="809159"/>
                </a:lnTo>
                <a:lnTo>
                  <a:pt x="5091843" y="847066"/>
                </a:lnTo>
                <a:lnTo>
                  <a:pt x="4985949" y="895000"/>
                </a:lnTo>
                <a:lnTo>
                  <a:pt x="4994392" y="925959"/>
                </a:lnTo>
                <a:lnTo>
                  <a:pt x="5343386" y="925959"/>
                </a:lnTo>
                <a:lnTo>
                  <a:pt x="5351829" y="895000"/>
                </a:lnTo>
                <a:lnTo>
                  <a:pt x="5226586" y="844340"/>
                </a:lnTo>
                <a:lnTo>
                  <a:pt x="5226586" y="495346"/>
                </a:lnTo>
                <a:lnTo>
                  <a:pt x="5527734" y="495346"/>
                </a:lnTo>
                <a:lnTo>
                  <a:pt x="5527734" y="420762"/>
                </a:lnTo>
                <a:lnTo>
                  <a:pt x="5226586" y="420762"/>
                </a:lnTo>
                <a:lnTo>
                  <a:pt x="5226586" y="128058"/>
                </a:lnTo>
                <a:lnTo>
                  <a:pt x="5228961" y="108972"/>
                </a:lnTo>
                <a:lnTo>
                  <a:pt x="5236085" y="95340"/>
                </a:lnTo>
                <a:lnTo>
                  <a:pt x="5247958" y="87160"/>
                </a:lnTo>
                <a:lnTo>
                  <a:pt x="5264581" y="84434"/>
                </a:lnTo>
                <a:lnTo>
                  <a:pt x="5648756" y="84434"/>
                </a:lnTo>
                <a:lnTo>
                  <a:pt x="5648756" y="11257"/>
                </a:lnTo>
                <a:close/>
              </a:path>
              <a:path w="5648959" h="1261109">
                <a:moveTo>
                  <a:pt x="5527734" y="495346"/>
                </a:moveTo>
                <a:lnTo>
                  <a:pt x="5416562" y="495346"/>
                </a:lnTo>
                <a:lnTo>
                  <a:pt x="5426501" y="495962"/>
                </a:lnTo>
                <a:lnTo>
                  <a:pt x="5435208" y="497809"/>
                </a:lnTo>
                <a:lnTo>
                  <a:pt x="5465024" y="527360"/>
                </a:lnTo>
                <a:lnTo>
                  <a:pt x="5496775" y="602296"/>
                </a:lnTo>
                <a:lnTo>
                  <a:pt x="5527734" y="593852"/>
                </a:lnTo>
                <a:lnTo>
                  <a:pt x="5527734" y="495346"/>
                </a:lnTo>
                <a:close/>
              </a:path>
              <a:path w="5648959" h="1261109">
                <a:moveTo>
                  <a:pt x="5496775" y="323663"/>
                </a:moveTo>
                <a:lnTo>
                  <a:pt x="5451743" y="420762"/>
                </a:lnTo>
                <a:lnTo>
                  <a:pt x="5527734" y="420762"/>
                </a:lnTo>
                <a:lnTo>
                  <a:pt x="5527734" y="332107"/>
                </a:lnTo>
                <a:lnTo>
                  <a:pt x="5496775" y="323663"/>
                </a:lnTo>
                <a:close/>
              </a:path>
              <a:path w="5648959" h="1261109">
                <a:moveTo>
                  <a:pt x="5648756" y="84434"/>
                </a:moveTo>
                <a:lnTo>
                  <a:pt x="5264581" y="84434"/>
                </a:lnTo>
                <a:lnTo>
                  <a:pt x="5538991" y="90063"/>
                </a:lnTo>
                <a:lnTo>
                  <a:pt x="5606539" y="213899"/>
                </a:lnTo>
                <a:lnTo>
                  <a:pt x="5648756" y="204049"/>
                </a:lnTo>
                <a:lnTo>
                  <a:pt x="5648756" y="84434"/>
                </a:lnTo>
                <a:close/>
              </a:path>
            </a:pathLst>
          </a:custGeom>
          <a:solidFill>
            <a:srgbClr val="42B5E9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6980" cy="639445"/>
          </a:xfrm>
          <a:custGeom>
            <a:avLst/>
            <a:gdLst/>
            <a:ahLst/>
            <a:cxnLst/>
            <a:rect l="l" t="t" r="r" b="b"/>
            <a:pathLst>
              <a:path w="5046980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6980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6980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6980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6980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6980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6980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6980" h="639444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5046980" h="639444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5046980" h="639444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5046980" h="639444">
                <a:moveTo>
                  <a:pt x="1668582" y="105881"/>
                </a:moveTo>
                <a:lnTo>
                  <a:pt x="1620165" y="111242"/>
                </a:lnTo>
                <a:lnTo>
                  <a:pt x="1578114" y="127325"/>
                </a:lnTo>
                <a:lnTo>
                  <a:pt x="1543434" y="154131"/>
                </a:lnTo>
                <a:lnTo>
                  <a:pt x="1517131" y="191659"/>
                </a:lnTo>
                <a:lnTo>
                  <a:pt x="1501048" y="239406"/>
                </a:lnTo>
                <a:lnTo>
                  <a:pt x="1495687" y="298210"/>
                </a:lnTo>
                <a:lnTo>
                  <a:pt x="1497195" y="328366"/>
                </a:lnTo>
                <a:lnTo>
                  <a:pt x="1509257" y="380637"/>
                </a:lnTo>
                <a:lnTo>
                  <a:pt x="1533005" y="422228"/>
                </a:lnTo>
                <a:lnTo>
                  <a:pt x="1566177" y="453389"/>
                </a:lnTo>
                <a:lnTo>
                  <a:pt x="1608061" y="473870"/>
                </a:lnTo>
                <a:lnTo>
                  <a:pt x="1656645" y="483922"/>
                </a:lnTo>
                <a:lnTo>
                  <a:pt x="1683325" y="485178"/>
                </a:lnTo>
                <a:lnTo>
                  <a:pt x="1703639" y="484760"/>
                </a:lnTo>
                <a:lnTo>
                  <a:pt x="1755030" y="478477"/>
                </a:lnTo>
                <a:lnTo>
                  <a:pt x="1798379" y="465284"/>
                </a:lnTo>
                <a:lnTo>
                  <a:pt x="1811991" y="459043"/>
                </a:lnTo>
                <a:lnTo>
                  <a:pt x="1811991" y="410793"/>
                </a:lnTo>
                <a:lnTo>
                  <a:pt x="1688016" y="410793"/>
                </a:lnTo>
                <a:lnTo>
                  <a:pt x="1668038" y="409285"/>
                </a:lnTo>
                <a:lnTo>
                  <a:pt x="1621673" y="386668"/>
                </a:lnTo>
                <a:lnTo>
                  <a:pt x="1598930" y="340303"/>
                </a:lnTo>
                <a:lnTo>
                  <a:pt x="1596878" y="320325"/>
                </a:lnTo>
                <a:lnTo>
                  <a:pt x="1832766" y="320325"/>
                </a:lnTo>
                <a:lnTo>
                  <a:pt x="1832766" y="272075"/>
                </a:lnTo>
                <a:lnTo>
                  <a:pt x="1831883" y="253981"/>
                </a:lnTo>
                <a:lnTo>
                  <a:pt x="1598888" y="253981"/>
                </a:lnTo>
                <a:lnTo>
                  <a:pt x="1601527" y="235511"/>
                </a:lnTo>
                <a:lnTo>
                  <a:pt x="1621003" y="195679"/>
                </a:lnTo>
                <a:lnTo>
                  <a:pt x="1655431" y="178088"/>
                </a:lnTo>
                <a:lnTo>
                  <a:pt x="1669252" y="176916"/>
                </a:lnTo>
                <a:lnTo>
                  <a:pt x="1809659" y="176916"/>
                </a:lnTo>
                <a:lnTo>
                  <a:pt x="1801563" y="164267"/>
                </a:lnTo>
                <a:lnTo>
                  <a:pt x="1773082" y="136121"/>
                </a:lnTo>
                <a:lnTo>
                  <a:pt x="1736685" y="116813"/>
                </a:lnTo>
                <a:lnTo>
                  <a:pt x="1693126" y="107096"/>
                </a:lnTo>
                <a:lnTo>
                  <a:pt x="1668582" y="105881"/>
                </a:lnTo>
                <a:close/>
              </a:path>
              <a:path w="5046980" h="639444">
                <a:moveTo>
                  <a:pt x="1811991" y="381977"/>
                </a:moveTo>
                <a:lnTo>
                  <a:pt x="1766883" y="399945"/>
                </a:lnTo>
                <a:lnTo>
                  <a:pt x="1721858" y="409118"/>
                </a:lnTo>
                <a:lnTo>
                  <a:pt x="1688016" y="410793"/>
                </a:lnTo>
                <a:lnTo>
                  <a:pt x="1811991" y="410793"/>
                </a:lnTo>
                <a:lnTo>
                  <a:pt x="1811991" y="381977"/>
                </a:lnTo>
                <a:close/>
              </a:path>
              <a:path w="5046980" h="639444">
                <a:moveTo>
                  <a:pt x="1809659" y="176916"/>
                </a:moveTo>
                <a:lnTo>
                  <a:pt x="1669252" y="176916"/>
                </a:lnTo>
                <a:lnTo>
                  <a:pt x="1680477" y="177544"/>
                </a:lnTo>
                <a:lnTo>
                  <a:pt x="1690697" y="179429"/>
                </a:lnTo>
                <a:lnTo>
                  <a:pt x="1726717" y="206192"/>
                </a:lnTo>
                <a:lnTo>
                  <a:pt x="1738444" y="243217"/>
                </a:lnTo>
                <a:lnTo>
                  <a:pt x="1738947" y="253981"/>
                </a:lnTo>
                <a:lnTo>
                  <a:pt x="1831883" y="253981"/>
                </a:lnTo>
                <a:lnTo>
                  <a:pt x="1831509" y="246317"/>
                </a:lnTo>
                <a:lnTo>
                  <a:pt x="1827740" y="222652"/>
                </a:lnTo>
                <a:lnTo>
                  <a:pt x="1821457" y="201082"/>
                </a:lnTo>
                <a:lnTo>
                  <a:pt x="1812662" y="181607"/>
                </a:lnTo>
                <a:lnTo>
                  <a:pt x="1809659" y="176916"/>
                </a:lnTo>
                <a:close/>
              </a:path>
              <a:path w="5046980" h="639444">
                <a:moveTo>
                  <a:pt x="2102171" y="112582"/>
                </a:moveTo>
                <a:lnTo>
                  <a:pt x="2021085" y="112582"/>
                </a:lnTo>
                <a:lnTo>
                  <a:pt x="2021085" y="639310"/>
                </a:lnTo>
                <a:lnTo>
                  <a:pt x="2120935" y="639310"/>
                </a:lnTo>
                <a:lnTo>
                  <a:pt x="2120836" y="484760"/>
                </a:lnTo>
                <a:lnTo>
                  <a:pt x="2116830" y="444719"/>
                </a:lnTo>
                <a:lnTo>
                  <a:pt x="2115574" y="438269"/>
                </a:lnTo>
                <a:lnTo>
                  <a:pt x="2322254" y="438269"/>
                </a:lnTo>
                <a:lnTo>
                  <a:pt x="2323316" y="437096"/>
                </a:lnTo>
                <a:lnTo>
                  <a:pt x="2334876" y="419882"/>
                </a:lnTo>
                <a:lnTo>
                  <a:pt x="2342755" y="404092"/>
                </a:lnTo>
                <a:lnTo>
                  <a:pt x="2193980" y="404092"/>
                </a:lnTo>
                <a:lnTo>
                  <a:pt x="2180954" y="403296"/>
                </a:lnTo>
                <a:lnTo>
                  <a:pt x="2142935" y="384239"/>
                </a:lnTo>
                <a:lnTo>
                  <a:pt x="2124704" y="341434"/>
                </a:lnTo>
                <a:lnTo>
                  <a:pt x="2120951" y="294860"/>
                </a:lnTo>
                <a:lnTo>
                  <a:pt x="2120935" y="283467"/>
                </a:lnTo>
                <a:lnTo>
                  <a:pt x="2121647" y="267761"/>
                </a:lnTo>
                <a:lnTo>
                  <a:pt x="2128306" y="229186"/>
                </a:lnTo>
                <a:lnTo>
                  <a:pt x="2151091" y="196350"/>
                </a:lnTo>
                <a:lnTo>
                  <a:pt x="2192640" y="185627"/>
                </a:lnTo>
                <a:lnTo>
                  <a:pt x="2343162" y="185627"/>
                </a:lnTo>
                <a:lnTo>
                  <a:pt x="2341368" y="180769"/>
                </a:lnTo>
                <a:lnTo>
                  <a:pt x="2328440" y="160162"/>
                </a:lnTo>
                <a:lnTo>
                  <a:pt x="2116244" y="160162"/>
                </a:lnTo>
                <a:lnTo>
                  <a:pt x="2102171" y="112582"/>
                </a:lnTo>
                <a:close/>
              </a:path>
              <a:path w="5046980" h="639444">
                <a:moveTo>
                  <a:pt x="2322254" y="438269"/>
                </a:moveTo>
                <a:lnTo>
                  <a:pt x="2120935" y="438269"/>
                </a:lnTo>
                <a:lnTo>
                  <a:pt x="2126170" y="444216"/>
                </a:lnTo>
                <a:lnTo>
                  <a:pt x="2159133" y="470771"/>
                </a:lnTo>
                <a:lnTo>
                  <a:pt x="2197666" y="483503"/>
                </a:lnTo>
                <a:lnTo>
                  <a:pt x="2222126" y="485178"/>
                </a:lnTo>
                <a:lnTo>
                  <a:pt x="2242272" y="483838"/>
                </a:lnTo>
                <a:lnTo>
                  <a:pt x="2295171" y="463734"/>
                </a:lnTo>
                <a:lnTo>
                  <a:pt x="2322254" y="438269"/>
                </a:lnTo>
                <a:close/>
              </a:path>
              <a:path w="5046980" h="639444">
                <a:moveTo>
                  <a:pt x="2343162" y="185627"/>
                </a:moveTo>
                <a:lnTo>
                  <a:pt x="2192640" y="185627"/>
                </a:lnTo>
                <a:lnTo>
                  <a:pt x="2209184" y="187345"/>
                </a:lnTo>
                <a:lnTo>
                  <a:pt x="2223298" y="192496"/>
                </a:lnTo>
                <a:lnTo>
                  <a:pt x="2251570" y="228181"/>
                </a:lnTo>
                <a:lnTo>
                  <a:pt x="2259947" y="268389"/>
                </a:lnTo>
                <a:lnTo>
                  <a:pt x="2260994" y="293519"/>
                </a:lnTo>
                <a:lnTo>
                  <a:pt x="2260533" y="310608"/>
                </a:lnTo>
                <a:lnTo>
                  <a:pt x="2253622" y="353832"/>
                </a:lnTo>
                <a:lnTo>
                  <a:pt x="2231508" y="391359"/>
                </a:lnTo>
                <a:lnTo>
                  <a:pt x="2193980" y="404092"/>
                </a:lnTo>
                <a:lnTo>
                  <a:pt x="2342755" y="404092"/>
                </a:lnTo>
                <a:lnTo>
                  <a:pt x="2358331" y="352324"/>
                </a:lnTo>
                <a:lnTo>
                  <a:pt x="2362854" y="294860"/>
                </a:lnTo>
                <a:lnTo>
                  <a:pt x="2360467" y="251133"/>
                </a:lnTo>
                <a:lnTo>
                  <a:pt x="2353305" y="213103"/>
                </a:lnTo>
                <a:lnTo>
                  <a:pt x="2343162" y="185627"/>
                </a:lnTo>
                <a:close/>
              </a:path>
              <a:path w="5046980" h="639444">
                <a:moveTo>
                  <a:pt x="2224806" y="105881"/>
                </a:moveTo>
                <a:lnTo>
                  <a:pt x="2178567" y="113253"/>
                </a:lnTo>
                <a:lnTo>
                  <a:pt x="2145060" y="133357"/>
                </a:lnTo>
                <a:lnTo>
                  <a:pt x="2120935" y="160162"/>
                </a:lnTo>
                <a:lnTo>
                  <a:pt x="2328440" y="160162"/>
                </a:lnTo>
                <a:lnTo>
                  <a:pt x="2280595" y="117944"/>
                </a:lnTo>
                <a:lnTo>
                  <a:pt x="2224806" y="105881"/>
                </a:lnTo>
                <a:close/>
              </a:path>
              <a:path w="5046980" h="639444">
                <a:moveTo>
                  <a:pt x="2582533" y="105881"/>
                </a:moveTo>
                <a:lnTo>
                  <a:pt x="2534116" y="111242"/>
                </a:lnTo>
                <a:lnTo>
                  <a:pt x="2492065" y="127325"/>
                </a:lnTo>
                <a:lnTo>
                  <a:pt x="2457385" y="154131"/>
                </a:lnTo>
                <a:lnTo>
                  <a:pt x="2431083" y="191659"/>
                </a:lnTo>
                <a:lnTo>
                  <a:pt x="2414999" y="239406"/>
                </a:lnTo>
                <a:lnTo>
                  <a:pt x="2409638" y="298210"/>
                </a:lnTo>
                <a:lnTo>
                  <a:pt x="2411146" y="328366"/>
                </a:lnTo>
                <a:lnTo>
                  <a:pt x="2423209" y="380637"/>
                </a:lnTo>
                <a:lnTo>
                  <a:pt x="2446957" y="422228"/>
                </a:lnTo>
                <a:lnTo>
                  <a:pt x="2480128" y="453389"/>
                </a:lnTo>
                <a:lnTo>
                  <a:pt x="2522012" y="473870"/>
                </a:lnTo>
                <a:lnTo>
                  <a:pt x="2570597" y="483922"/>
                </a:lnTo>
                <a:lnTo>
                  <a:pt x="2597277" y="485178"/>
                </a:lnTo>
                <a:lnTo>
                  <a:pt x="2617590" y="484760"/>
                </a:lnTo>
                <a:lnTo>
                  <a:pt x="2668981" y="478477"/>
                </a:lnTo>
                <a:lnTo>
                  <a:pt x="2712331" y="465284"/>
                </a:lnTo>
                <a:lnTo>
                  <a:pt x="2725943" y="459043"/>
                </a:lnTo>
                <a:lnTo>
                  <a:pt x="2725943" y="410793"/>
                </a:lnTo>
                <a:lnTo>
                  <a:pt x="2601967" y="410793"/>
                </a:lnTo>
                <a:lnTo>
                  <a:pt x="2581989" y="409285"/>
                </a:lnTo>
                <a:lnTo>
                  <a:pt x="2535624" y="386668"/>
                </a:lnTo>
                <a:lnTo>
                  <a:pt x="2512881" y="340303"/>
                </a:lnTo>
                <a:lnTo>
                  <a:pt x="2510829" y="320325"/>
                </a:lnTo>
                <a:lnTo>
                  <a:pt x="2746717" y="320325"/>
                </a:lnTo>
                <a:lnTo>
                  <a:pt x="2746717" y="272075"/>
                </a:lnTo>
                <a:lnTo>
                  <a:pt x="2745834" y="253981"/>
                </a:lnTo>
                <a:lnTo>
                  <a:pt x="2512839" y="253981"/>
                </a:lnTo>
                <a:lnTo>
                  <a:pt x="2515478" y="235511"/>
                </a:lnTo>
                <a:lnTo>
                  <a:pt x="2534954" y="195679"/>
                </a:lnTo>
                <a:lnTo>
                  <a:pt x="2569382" y="178088"/>
                </a:lnTo>
                <a:lnTo>
                  <a:pt x="2583204" y="176916"/>
                </a:lnTo>
                <a:lnTo>
                  <a:pt x="2723610" y="176916"/>
                </a:lnTo>
                <a:lnTo>
                  <a:pt x="2715514" y="164267"/>
                </a:lnTo>
                <a:lnTo>
                  <a:pt x="2687033" y="136121"/>
                </a:lnTo>
                <a:lnTo>
                  <a:pt x="2650636" y="116813"/>
                </a:lnTo>
                <a:lnTo>
                  <a:pt x="2607077" y="107096"/>
                </a:lnTo>
                <a:lnTo>
                  <a:pt x="2582533" y="105881"/>
                </a:lnTo>
                <a:close/>
              </a:path>
              <a:path w="5046980" h="639444">
                <a:moveTo>
                  <a:pt x="2725943" y="381977"/>
                </a:moveTo>
                <a:lnTo>
                  <a:pt x="2680834" y="399945"/>
                </a:lnTo>
                <a:lnTo>
                  <a:pt x="2635809" y="409118"/>
                </a:lnTo>
                <a:lnTo>
                  <a:pt x="2601967" y="410793"/>
                </a:lnTo>
                <a:lnTo>
                  <a:pt x="2725943" y="410793"/>
                </a:lnTo>
                <a:lnTo>
                  <a:pt x="2725943" y="381977"/>
                </a:lnTo>
                <a:close/>
              </a:path>
              <a:path w="5046980" h="639444">
                <a:moveTo>
                  <a:pt x="2723610" y="176916"/>
                </a:moveTo>
                <a:lnTo>
                  <a:pt x="2583204" y="176916"/>
                </a:lnTo>
                <a:lnTo>
                  <a:pt x="2594428" y="177544"/>
                </a:lnTo>
                <a:lnTo>
                  <a:pt x="2604648" y="179429"/>
                </a:lnTo>
                <a:lnTo>
                  <a:pt x="2640668" y="206192"/>
                </a:lnTo>
                <a:lnTo>
                  <a:pt x="2652395" y="243217"/>
                </a:lnTo>
                <a:lnTo>
                  <a:pt x="2652898" y="253981"/>
                </a:lnTo>
                <a:lnTo>
                  <a:pt x="2745834" y="253981"/>
                </a:lnTo>
                <a:lnTo>
                  <a:pt x="2745460" y="246317"/>
                </a:lnTo>
                <a:lnTo>
                  <a:pt x="2741691" y="222652"/>
                </a:lnTo>
                <a:lnTo>
                  <a:pt x="2735408" y="201082"/>
                </a:lnTo>
                <a:lnTo>
                  <a:pt x="2726613" y="181607"/>
                </a:lnTo>
                <a:lnTo>
                  <a:pt x="2723610" y="176916"/>
                </a:lnTo>
                <a:close/>
              </a:path>
              <a:path w="5046980" h="639444">
                <a:moveTo>
                  <a:pt x="2914131" y="112582"/>
                </a:moveTo>
                <a:lnTo>
                  <a:pt x="2814280" y="112582"/>
                </a:lnTo>
                <a:lnTo>
                  <a:pt x="2814280" y="478477"/>
                </a:lnTo>
                <a:lnTo>
                  <a:pt x="3359102" y="478477"/>
                </a:lnTo>
                <a:lnTo>
                  <a:pt x="3359102" y="403422"/>
                </a:lnTo>
                <a:lnTo>
                  <a:pt x="2914131" y="403422"/>
                </a:lnTo>
                <a:lnTo>
                  <a:pt x="2914131" y="112582"/>
                </a:lnTo>
                <a:close/>
              </a:path>
              <a:path w="5046980" h="639444">
                <a:moveTo>
                  <a:pt x="3136616" y="112582"/>
                </a:moveTo>
                <a:lnTo>
                  <a:pt x="3036766" y="112582"/>
                </a:lnTo>
                <a:lnTo>
                  <a:pt x="3036766" y="403422"/>
                </a:lnTo>
                <a:lnTo>
                  <a:pt x="3136616" y="403422"/>
                </a:lnTo>
                <a:lnTo>
                  <a:pt x="3136616" y="112582"/>
                </a:lnTo>
                <a:close/>
              </a:path>
              <a:path w="5046980" h="639444">
                <a:moveTo>
                  <a:pt x="3359102" y="112582"/>
                </a:moveTo>
                <a:lnTo>
                  <a:pt x="3259251" y="112582"/>
                </a:lnTo>
                <a:lnTo>
                  <a:pt x="3259251" y="403422"/>
                </a:lnTo>
                <a:lnTo>
                  <a:pt x="3359102" y="403422"/>
                </a:lnTo>
                <a:lnTo>
                  <a:pt x="3359102" y="112582"/>
                </a:lnTo>
                <a:close/>
              </a:path>
              <a:path w="5046980" h="639444">
                <a:moveTo>
                  <a:pt x="3600853" y="105881"/>
                </a:moveTo>
                <a:lnTo>
                  <a:pt x="3552436" y="111242"/>
                </a:lnTo>
                <a:lnTo>
                  <a:pt x="3510385" y="127325"/>
                </a:lnTo>
                <a:lnTo>
                  <a:pt x="3475705" y="154131"/>
                </a:lnTo>
                <a:lnTo>
                  <a:pt x="3449403" y="191659"/>
                </a:lnTo>
                <a:lnTo>
                  <a:pt x="3433319" y="239406"/>
                </a:lnTo>
                <a:lnTo>
                  <a:pt x="3427958" y="298210"/>
                </a:lnTo>
                <a:lnTo>
                  <a:pt x="3429466" y="328366"/>
                </a:lnTo>
                <a:lnTo>
                  <a:pt x="3441528" y="380637"/>
                </a:lnTo>
                <a:lnTo>
                  <a:pt x="3465276" y="422228"/>
                </a:lnTo>
                <a:lnTo>
                  <a:pt x="3498448" y="453389"/>
                </a:lnTo>
                <a:lnTo>
                  <a:pt x="3540332" y="473870"/>
                </a:lnTo>
                <a:lnTo>
                  <a:pt x="3588916" y="483922"/>
                </a:lnTo>
                <a:lnTo>
                  <a:pt x="3615596" y="485178"/>
                </a:lnTo>
                <a:lnTo>
                  <a:pt x="3635910" y="484760"/>
                </a:lnTo>
                <a:lnTo>
                  <a:pt x="3687301" y="478477"/>
                </a:lnTo>
                <a:lnTo>
                  <a:pt x="3730651" y="465284"/>
                </a:lnTo>
                <a:lnTo>
                  <a:pt x="3744263" y="459043"/>
                </a:lnTo>
                <a:lnTo>
                  <a:pt x="3744263" y="410793"/>
                </a:lnTo>
                <a:lnTo>
                  <a:pt x="3620287" y="410793"/>
                </a:lnTo>
                <a:lnTo>
                  <a:pt x="3600309" y="409285"/>
                </a:lnTo>
                <a:lnTo>
                  <a:pt x="3553944" y="386668"/>
                </a:lnTo>
                <a:lnTo>
                  <a:pt x="3531201" y="340303"/>
                </a:lnTo>
                <a:lnTo>
                  <a:pt x="3529149" y="320325"/>
                </a:lnTo>
                <a:lnTo>
                  <a:pt x="3765037" y="320325"/>
                </a:lnTo>
                <a:lnTo>
                  <a:pt x="3765037" y="272075"/>
                </a:lnTo>
                <a:lnTo>
                  <a:pt x="3764154" y="253981"/>
                </a:lnTo>
                <a:lnTo>
                  <a:pt x="3531159" y="253981"/>
                </a:lnTo>
                <a:lnTo>
                  <a:pt x="3533798" y="235511"/>
                </a:lnTo>
                <a:lnTo>
                  <a:pt x="3553274" y="195679"/>
                </a:lnTo>
                <a:lnTo>
                  <a:pt x="3587702" y="178088"/>
                </a:lnTo>
                <a:lnTo>
                  <a:pt x="3601523" y="176916"/>
                </a:lnTo>
                <a:lnTo>
                  <a:pt x="3741930" y="176916"/>
                </a:lnTo>
                <a:lnTo>
                  <a:pt x="3733834" y="164267"/>
                </a:lnTo>
                <a:lnTo>
                  <a:pt x="3705353" y="136121"/>
                </a:lnTo>
                <a:lnTo>
                  <a:pt x="3668956" y="116813"/>
                </a:lnTo>
                <a:lnTo>
                  <a:pt x="3625397" y="107096"/>
                </a:lnTo>
                <a:lnTo>
                  <a:pt x="3600853" y="105881"/>
                </a:lnTo>
                <a:close/>
              </a:path>
              <a:path w="5046980" h="639444">
                <a:moveTo>
                  <a:pt x="3744263" y="381977"/>
                </a:moveTo>
                <a:lnTo>
                  <a:pt x="3699154" y="399945"/>
                </a:lnTo>
                <a:lnTo>
                  <a:pt x="3654129" y="409118"/>
                </a:lnTo>
                <a:lnTo>
                  <a:pt x="3620287" y="410793"/>
                </a:lnTo>
                <a:lnTo>
                  <a:pt x="3744263" y="410793"/>
                </a:lnTo>
                <a:lnTo>
                  <a:pt x="3744263" y="381977"/>
                </a:lnTo>
                <a:close/>
              </a:path>
              <a:path w="5046980" h="639444">
                <a:moveTo>
                  <a:pt x="3741930" y="176916"/>
                </a:moveTo>
                <a:lnTo>
                  <a:pt x="3601523" y="176916"/>
                </a:lnTo>
                <a:lnTo>
                  <a:pt x="3612748" y="177544"/>
                </a:lnTo>
                <a:lnTo>
                  <a:pt x="3622968" y="179429"/>
                </a:lnTo>
                <a:lnTo>
                  <a:pt x="3658988" y="206192"/>
                </a:lnTo>
                <a:lnTo>
                  <a:pt x="3670715" y="243217"/>
                </a:lnTo>
                <a:lnTo>
                  <a:pt x="3671218" y="253981"/>
                </a:lnTo>
                <a:lnTo>
                  <a:pt x="3764154" y="253981"/>
                </a:lnTo>
                <a:lnTo>
                  <a:pt x="3763780" y="246317"/>
                </a:lnTo>
                <a:lnTo>
                  <a:pt x="3760011" y="222652"/>
                </a:lnTo>
                <a:lnTo>
                  <a:pt x="3753728" y="201082"/>
                </a:lnTo>
                <a:lnTo>
                  <a:pt x="3744933" y="181607"/>
                </a:lnTo>
                <a:lnTo>
                  <a:pt x="3741930" y="176916"/>
                </a:lnTo>
                <a:close/>
              </a:path>
              <a:path w="5046980" h="639444">
                <a:moveTo>
                  <a:pt x="3932451" y="112582"/>
                </a:moveTo>
                <a:lnTo>
                  <a:pt x="3832600" y="112582"/>
                </a:lnTo>
                <a:lnTo>
                  <a:pt x="3832600" y="478477"/>
                </a:lnTo>
                <a:lnTo>
                  <a:pt x="3932451" y="478477"/>
                </a:lnTo>
                <a:lnTo>
                  <a:pt x="3932451" y="327696"/>
                </a:lnTo>
                <a:lnTo>
                  <a:pt x="4171689" y="327696"/>
                </a:lnTo>
                <a:lnTo>
                  <a:pt x="4171689" y="253311"/>
                </a:lnTo>
                <a:lnTo>
                  <a:pt x="3932451" y="253311"/>
                </a:lnTo>
                <a:lnTo>
                  <a:pt x="3932451" y="112582"/>
                </a:lnTo>
                <a:close/>
              </a:path>
              <a:path w="5046980" h="639444">
                <a:moveTo>
                  <a:pt x="4171689" y="327696"/>
                </a:moveTo>
                <a:lnTo>
                  <a:pt x="4071839" y="327696"/>
                </a:lnTo>
                <a:lnTo>
                  <a:pt x="4071839" y="478477"/>
                </a:lnTo>
                <a:lnTo>
                  <a:pt x="4171689" y="478477"/>
                </a:lnTo>
                <a:lnTo>
                  <a:pt x="4171689" y="327696"/>
                </a:lnTo>
                <a:close/>
              </a:path>
              <a:path w="5046980" h="639444">
                <a:moveTo>
                  <a:pt x="4171689" y="112582"/>
                </a:moveTo>
                <a:lnTo>
                  <a:pt x="4071839" y="112582"/>
                </a:lnTo>
                <a:lnTo>
                  <a:pt x="4071839" y="253311"/>
                </a:lnTo>
                <a:lnTo>
                  <a:pt x="4171689" y="253311"/>
                </a:lnTo>
                <a:lnTo>
                  <a:pt x="4171689" y="112582"/>
                </a:lnTo>
                <a:close/>
              </a:path>
              <a:path w="5046980" h="639444">
                <a:moveTo>
                  <a:pt x="4359401" y="112582"/>
                </a:moveTo>
                <a:lnTo>
                  <a:pt x="4262901" y="112582"/>
                </a:lnTo>
                <a:lnTo>
                  <a:pt x="4262901" y="478477"/>
                </a:lnTo>
                <a:lnTo>
                  <a:pt x="4382856" y="478477"/>
                </a:lnTo>
                <a:lnTo>
                  <a:pt x="4454629" y="369245"/>
                </a:lnTo>
                <a:lnTo>
                  <a:pt x="4352029" y="369245"/>
                </a:lnTo>
                <a:lnTo>
                  <a:pt x="4352476" y="365671"/>
                </a:lnTo>
                <a:lnTo>
                  <a:pt x="4356050" y="319655"/>
                </a:lnTo>
                <a:lnTo>
                  <a:pt x="4356678" y="310985"/>
                </a:lnTo>
                <a:lnTo>
                  <a:pt x="4357223" y="302399"/>
                </a:lnTo>
                <a:lnTo>
                  <a:pt x="4357730" y="292849"/>
                </a:lnTo>
                <a:lnTo>
                  <a:pt x="4358061" y="285478"/>
                </a:lnTo>
                <a:lnTo>
                  <a:pt x="4358647" y="277436"/>
                </a:lnTo>
                <a:lnTo>
                  <a:pt x="4359066" y="270065"/>
                </a:lnTo>
                <a:lnTo>
                  <a:pt x="4359317" y="263363"/>
                </a:lnTo>
                <a:lnTo>
                  <a:pt x="4359401" y="112582"/>
                </a:lnTo>
                <a:close/>
              </a:path>
              <a:path w="5046980" h="639444">
                <a:moveTo>
                  <a:pt x="4640858" y="222485"/>
                </a:moveTo>
                <a:lnTo>
                  <a:pt x="4551060" y="222485"/>
                </a:lnTo>
                <a:lnTo>
                  <a:pt x="4550641" y="228097"/>
                </a:lnTo>
                <a:lnTo>
                  <a:pt x="4550055" y="234882"/>
                </a:lnTo>
                <a:lnTo>
                  <a:pt x="4549301" y="242840"/>
                </a:lnTo>
                <a:lnTo>
                  <a:pt x="4548380" y="251971"/>
                </a:lnTo>
                <a:lnTo>
                  <a:pt x="4547039" y="271572"/>
                </a:lnTo>
                <a:lnTo>
                  <a:pt x="4544694" y="313456"/>
                </a:lnTo>
                <a:lnTo>
                  <a:pt x="4544359" y="478477"/>
                </a:lnTo>
                <a:lnTo>
                  <a:pt x="4640858" y="478477"/>
                </a:lnTo>
                <a:lnTo>
                  <a:pt x="4640858" y="222485"/>
                </a:lnTo>
                <a:close/>
              </a:path>
              <a:path w="5046980" h="639444">
                <a:moveTo>
                  <a:pt x="4640858" y="112582"/>
                </a:moveTo>
                <a:lnTo>
                  <a:pt x="4520904" y="112582"/>
                </a:lnTo>
                <a:lnTo>
                  <a:pt x="4352029" y="369245"/>
                </a:lnTo>
                <a:lnTo>
                  <a:pt x="4454629" y="369245"/>
                </a:lnTo>
                <a:lnTo>
                  <a:pt x="4551060" y="222485"/>
                </a:lnTo>
                <a:lnTo>
                  <a:pt x="4640858" y="222485"/>
                </a:lnTo>
                <a:lnTo>
                  <a:pt x="4640858" y="112582"/>
                </a:lnTo>
                <a:close/>
              </a:path>
              <a:path w="5046980" h="639444">
                <a:moveTo>
                  <a:pt x="4882594" y="105881"/>
                </a:moveTo>
                <a:lnTo>
                  <a:pt x="4834177" y="111242"/>
                </a:lnTo>
                <a:lnTo>
                  <a:pt x="4792126" y="127325"/>
                </a:lnTo>
                <a:lnTo>
                  <a:pt x="4757446" y="154131"/>
                </a:lnTo>
                <a:lnTo>
                  <a:pt x="4731144" y="191659"/>
                </a:lnTo>
                <a:lnTo>
                  <a:pt x="4715060" y="239406"/>
                </a:lnTo>
                <a:lnTo>
                  <a:pt x="4709699" y="298210"/>
                </a:lnTo>
                <a:lnTo>
                  <a:pt x="4711207" y="328366"/>
                </a:lnTo>
                <a:lnTo>
                  <a:pt x="4723269" y="380637"/>
                </a:lnTo>
                <a:lnTo>
                  <a:pt x="4747017" y="422228"/>
                </a:lnTo>
                <a:lnTo>
                  <a:pt x="4780189" y="453389"/>
                </a:lnTo>
                <a:lnTo>
                  <a:pt x="4822073" y="473870"/>
                </a:lnTo>
                <a:lnTo>
                  <a:pt x="4870658" y="483922"/>
                </a:lnTo>
                <a:lnTo>
                  <a:pt x="4897337" y="485178"/>
                </a:lnTo>
                <a:lnTo>
                  <a:pt x="4917651" y="484760"/>
                </a:lnTo>
                <a:lnTo>
                  <a:pt x="4969042" y="478477"/>
                </a:lnTo>
                <a:lnTo>
                  <a:pt x="5012392" y="465284"/>
                </a:lnTo>
                <a:lnTo>
                  <a:pt x="5026004" y="459043"/>
                </a:lnTo>
                <a:lnTo>
                  <a:pt x="5026004" y="410793"/>
                </a:lnTo>
                <a:lnTo>
                  <a:pt x="4902029" y="410793"/>
                </a:lnTo>
                <a:lnTo>
                  <a:pt x="4882050" y="409285"/>
                </a:lnTo>
                <a:lnTo>
                  <a:pt x="4835685" y="386668"/>
                </a:lnTo>
                <a:lnTo>
                  <a:pt x="4812942" y="340303"/>
                </a:lnTo>
                <a:lnTo>
                  <a:pt x="4810890" y="320325"/>
                </a:lnTo>
                <a:lnTo>
                  <a:pt x="5046778" y="320325"/>
                </a:lnTo>
                <a:lnTo>
                  <a:pt x="5046778" y="272075"/>
                </a:lnTo>
                <a:lnTo>
                  <a:pt x="5045895" y="253981"/>
                </a:lnTo>
                <a:lnTo>
                  <a:pt x="4812900" y="253981"/>
                </a:lnTo>
                <a:lnTo>
                  <a:pt x="4815539" y="235511"/>
                </a:lnTo>
                <a:lnTo>
                  <a:pt x="4835015" y="195679"/>
                </a:lnTo>
                <a:lnTo>
                  <a:pt x="4869443" y="178088"/>
                </a:lnTo>
                <a:lnTo>
                  <a:pt x="4883264" y="176916"/>
                </a:lnTo>
                <a:lnTo>
                  <a:pt x="5023671" y="176916"/>
                </a:lnTo>
                <a:lnTo>
                  <a:pt x="5015575" y="164267"/>
                </a:lnTo>
                <a:lnTo>
                  <a:pt x="4987094" y="136121"/>
                </a:lnTo>
                <a:lnTo>
                  <a:pt x="4950697" y="116813"/>
                </a:lnTo>
                <a:lnTo>
                  <a:pt x="4907138" y="107096"/>
                </a:lnTo>
                <a:lnTo>
                  <a:pt x="4882594" y="105881"/>
                </a:lnTo>
                <a:close/>
              </a:path>
              <a:path w="5046980" h="639444">
                <a:moveTo>
                  <a:pt x="5026004" y="381977"/>
                </a:moveTo>
                <a:lnTo>
                  <a:pt x="4980895" y="399945"/>
                </a:lnTo>
                <a:lnTo>
                  <a:pt x="4935870" y="409118"/>
                </a:lnTo>
                <a:lnTo>
                  <a:pt x="4902029" y="410793"/>
                </a:lnTo>
                <a:lnTo>
                  <a:pt x="5026004" y="410793"/>
                </a:lnTo>
                <a:lnTo>
                  <a:pt x="5026004" y="381977"/>
                </a:lnTo>
                <a:close/>
              </a:path>
              <a:path w="5046980" h="639444">
                <a:moveTo>
                  <a:pt x="5023671" y="176916"/>
                </a:moveTo>
                <a:lnTo>
                  <a:pt x="4883264" y="176916"/>
                </a:lnTo>
                <a:lnTo>
                  <a:pt x="4894489" y="177544"/>
                </a:lnTo>
                <a:lnTo>
                  <a:pt x="4904709" y="179429"/>
                </a:lnTo>
                <a:lnTo>
                  <a:pt x="4940729" y="206192"/>
                </a:lnTo>
                <a:lnTo>
                  <a:pt x="4952456" y="243217"/>
                </a:lnTo>
                <a:lnTo>
                  <a:pt x="4952959" y="253981"/>
                </a:lnTo>
                <a:lnTo>
                  <a:pt x="5045895" y="253981"/>
                </a:lnTo>
                <a:lnTo>
                  <a:pt x="5045521" y="246317"/>
                </a:lnTo>
                <a:lnTo>
                  <a:pt x="5041752" y="222652"/>
                </a:lnTo>
                <a:lnTo>
                  <a:pt x="5035469" y="201082"/>
                </a:lnTo>
                <a:lnTo>
                  <a:pt x="5026674" y="181607"/>
                </a:lnTo>
                <a:lnTo>
                  <a:pt x="5023671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835" y="1531304"/>
            <a:ext cx="7709615" cy="68140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29932" y="2230298"/>
            <a:ext cx="5329680" cy="857565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33832" y="3067969"/>
            <a:ext cx="7036434" cy="626158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141" y="2230298"/>
            <a:ext cx="5026024" cy="81672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7615" cy="639445"/>
          </a:xfrm>
          <a:custGeom>
            <a:avLst/>
            <a:gdLst/>
            <a:ahLst/>
            <a:cxnLst/>
            <a:rect l="l" t="t" r="r" b="b"/>
            <a:pathLst>
              <a:path w="5047615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7615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7615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7615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7615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7615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7615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7615" h="639444">
                <a:moveTo>
                  <a:pt x="982514" y="112582"/>
                </a:moveTo>
                <a:lnTo>
                  <a:pt x="882664" y="112582"/>
                </a:lnTo>
                <a:lnTo>
                  <a:pt x="882664" y="478477"/>
                </a:lnTo>
                <a:lnTo>
                  <a:pt x="1427485" y="478477"/>
                </a:lnTo>
                <a:lnTo>
                  <a:pt x="1427485" y="403422"/>
                </a:lnTo>
                <a:lnTo>
                  <a:pt x="982514" y="403422"/>
                </a:lnTo>
                <a:lnTo>
                  <a:pt x="982514" y="112582"/>
                </a:lnTo>
                <a:close/>
              </a:path>
              <a:path w="5047615" h="639444">
                <a:moveTo>
                  <a:pt x="1204999" y="112582"/>
                </a:moveTo>
                <a:lnTo>
                  <a:pt x="1105149" y="112582"/>
                </a:lnTo>
                <a:lnTo>
                  <a:pt x="1105149" y="403422"/>
                </a:lnTo>
                <a:lnTo>
                  <a:pt x="1204999" y="403422"/>
                </a:lnTo>
                <a:lnTo>
                  <a:pt x="1204999" y="112582"/>
                </a:lnTo>
                <a:close/>
              </a:path>
              <a:path w="5047615" h="639444">
                <a:moveTo>
                  <a:pt x="1427485" y="112582"/>
                </a:moveTo>
                <a:lnTo>
                  <a:pt x="1327635" y="112582"/>
                </a:lnTo>
                <a:lnTo>
                  <a:pt x="1327635" y="403422"/>
                </a:lnTo>
                <a:lnTo>
                  <a:pt x="1427485" y="403422"/>
                </a:lnTo>
                <a:lnTo>
                  <a:pt x="1427485" y="112582"/>
                </a:lnTo>
                <a:close/>
              </a:path>
              <a:path w="5047615" h="639444">
                <a:moveTo>
                  <a:pt x="1669237" y="105881"/>
                </a:moveTo>
                <a:lnTo>
                  <a:pt x="1620819" y="111242"/>
                </a:lnTo>
                <a:lnTo>
                  <a:pt x="1578768" y="127325"/>
                </a:lnTo>
                <a:lnTo>
                  <a:pt x="1544089" y="154131"/>
                </a:lnTo>
                <a:lnTo>
                  <a:pt x="1517786" y="191659"/>
                </a:lnTo>
                <a:lnTo>
                  <a:pt x="1501703" y="239406"/>
                </a:lnTo>
                <a:lnTo>
                  <a:pt x="1496341" y="298210"/>
                </a:lnTo>
                <a:lnTo>
                  <a:pt x="1497849" y="328366"/>
                </a:lnTo>
                <a:lnTo>
                  <a:pt x="1509912" y="380637"/>
                </a:lnTo>
                <a:lnTo>
                  <a:pt x="1533660" y="422228"/>
                </a:lnTo>
                <a:lnTo>
                  <a:pt x="1566831" y="453389"/>
                </a:lnTo>
                <a:lnTo>
                  <a:pt x="1608715" y="473870"/>
                </a:lnTo>
                <a:lnTo>
                  <a:pt x="1657300" y="483922"/>
                </a:lnTo>
                <a:lnTo>
                  <a:pt x="1683980" y="485178"/>
                </a:lnTo>
                <a:lnTo>
                  <a:pt x="1704293" y="484760"/>
                </a:lnTo>
                <a:lnTo>
                  <a:pt x="1755684" y="478477"/>
                </a:lnTo>
                <a:lnTo>
                  <a:pt x="1799034" y="465284"/>
                </a:lnTo>
                <a:lnTo>
                  <a:pt x="1812646" y="459043"/>
                </a:lnTo>
                <a:lnTo>
                  <a:pt x="1812646" y="410793"/>
                </a:lnTo>
                <a:lnTo>
                  <a:pt x="1688671" y="410793"/>
                </a:lnTo>
                <a:lnTo>
                  <a:pt x="1668692" y="409285"/>
                </a:lnTo>
                <a:lnTo>
                  <a:pt x="1622327" y="386668"/>
                </a:lnTo>
                <a:lnTo>
                  <a:pt x="1599584" y="340303"/>
                </a:lnTo>
                <a:lnTo>
                  <a:pt x="1597532" y="320325"/>
                </a:lnTo>
                <a:lnTo>
                  <a:pt x="1833420" y="320325"/>
                </a:lnTo>
                <a:lnTo>
                  <a:pt x="1833420" y="272075"/>
                </a:lnTo>
                <a:lnTo>
                  <a:pt x="1832538" y="253981"/>
                </a:lnTo>
                <a:lnTo>
                  <a:pt x="1599543" y="253981"/>
                </a:lnTo>
                <a:lnTo>
                  <a:pt x="1602181" y="235511"/>
                </a:lnTo>
                <a:lnTo>
                  <a:pt x="1621657" y="195679"/>
                </a:lnTo>
                <a:lnTo>
                  <a:pt x="1656085" y="178088"/>
                </a:lnTo>
                <a:lnTo>
                  <a:pt x="1669907" y="176916"/>
                </a:lnTo>
                <a:lnTo>
                  <a:pt x="1810313" y="176916"/>
                </a:lnTo>
                <a:lnTo>
                  <a:pt x="1802217" y="164267"/>
                </a:lnTo>
                <a:lnTo>
                  <a:pt x="1773736" y="136121"/>
                </a:lnTo>
                <a:lnTo>
                  <a:pt x="1737339" y="116813"/>
                </a:lnTo>
                <a:lnTo>
                  <a:pt x="1693780" y="107096"/>
                </a:lnTo>
                <a:lnTo>
                  <a:pt x="1669237" y="105881"/>
                </a:lnTo>
                <a:close/>
              </a:path>
              <a:path w="5047615" h="639444">
                <a:moveTo>
                  <a:pt x="1812646" y="381977"/>
                </a:moveTo>
                <a:lnTo>
                  <a:pt x="1767537" y="399945"/>
                </a:lnTo>
                <a:lnTo>
                  <a:pt x="1722513" y="409118"/>
                </a:lnTo>
                <a:lnTo>
                  <a:pt x="1688671" y="410793"/>
                </a:lnTo>
                <a:lnTo>
                  <a:pt x="1812646" y="410793"/>
                </a:lnTo>
                <a:lnTo>
                  <a:pt x="1812646" y="381977"/>
                </a:lnTo>
                <a:close/>
              </a:path>
              <a:path w="5047615" h="639444">
                <a:moveTo>
                  <a:pt x="1810313" y="176916"/>
                </a:moveTo>
                <a:lnTo>
                  <a:pt x="1669907" y="176916"/>
                </a:lnTo>
                <a:lnTo>
                  <a:pt x="1681132" y="177544"/>
                </a:lnTo>
                <a:lnTo>
                  <a:pt x="1691351" y="179429"/>
                </a:lnTo>
                <a:lnTo>
                  <a:pt x="1727371" y="206192"/>
                </a:lnTo>
                <a:lnTo>
                  <a:pt x="1739098" y="243217"/>
                </a:lnTo>
                <a:lnTo>
                  <a:pt x="1739601" y="253981"/>
                </a:lnTo>
                <a:lnTo>
                  <a:pt x="1832538" y="253981"/>
                </a:lnTo>
                <a:lnTo>
                  <a:pt x="1832164" y="246317"/>
                </a:lnTo>
                <a:lnTo>
                  <a:pt x="1828394" y="222652"/>
                </a:lnTo>
                <a:lnTo>
                  <a:pt x="1822112" y="201082"/>
                </a:lnTo>
                <a:lnTo>
                  <a:pt x="1813316" y="181607"/>
                </a:lnTo>
                <a:lnTo>
                  <a:pt x="1810313" y="176916"/>
                </a:lnTo>
                <a:close/>
              </a:path>
              <a:path w="5047615" h="639444">
                <a:moveTo>
                  <a:pt x="2102826" y="112582"/>
                </a:moveTo>
                <a:lnTo>
                  <a:pt x="2021739" y="112582"/>
                </a:lnTo>
                <a:lnTo>
                  <a:pt x="2021739" y="639310"/>
                </a:lnTo>
                <a:lnTo>
                  <a:pt x="2121589" y="639310"/>
                </a:lnTo>
                <a:lnTo>
                  <a:pt x="2121490" y="484760"/>
                </a:lnTo>
                <a:lnTo>
                  <a:pt x="2117485" y="444719"/>
                </a:lnTo>
                <a:lnTo>
                  <a:pt x="2116228" y="438269"/>
                </a:lnTo>
                <a:lnTo>
                  <a:pt x="2322909" y="438269"/>
                </a:lnTo>
                <a:lnTo>
                  <a:pt x="2323971" y="437096"/>
                </a:lnTo>
                <a:lnTo>
                  <a:pt x="2335531" y="419882"/>
                </a:lnTo>
                <a:lnTo>
                  <a:pt x="2343409" y="404092"/>
                </a:lnTo>
                <a:lnTo>
                  <a:pt x="2194634" y="404092"/>
                </a:lnTo>
                <a:lnTo>
                  <a:pt x="2181609" y="403296"/>
                </a:lnTo>
                <a:lnTo>
                  <a:pt x="2143589" y="384239"/>
                </a:lnTo>
                <a:lnTo>
                  <a:pt x="2125359" y="341434"/>
                </a:lnTo>
                <a:lnTo>
                  <a:pt x="2121606" y="294860"/>
                </a:lnTo>
                <a:lnTo>
                  <a:pt x="2121589" y="283467"/>
                </a:lnTo>
                <a:lnTo>
                  <a:pt x="2122301" y="267761"/>
                </a:lnTo>
                <a:lnTo>
                  <a:pt x="2128961" y="229186"/>
                </a:lnTo>
                <a:lnTo>
                  <a:pt x="2151746" y="196350"/>
                </a:lnTo>
                <a:lnTo>
                  <a:pt x="2193294" y="185627"/>
                </a:lnTo>
                <a:lnTo>
                  <a:pt x="2343816" y="185627"/>
                </a:lnTo>
                <a:lnTo>
                  <a:pt x="2342023" y="180769"/>
                </a:lnTo>
                <a:lnTo>
                  <a:pt x="2329095" y="160162"/>
                </a:lnTo>
                <a:lnTo>
                  <a:pt x="2116898" y="160162"/>
                </a:lnTo>
                <a:lnTo>
                  <a:pt x="2102826" y="112582"/>
                </a:lnTo>
                <a:close/>
              </a:path>
              <a:path w="5047615" h="639444">
                <a:moveTo>
                  <a:pt x="2322909" y="438269"/>
                </a:moveTo>
                <a:lnTo>
                  <a:pt x="2121589" y="438269"/>
                </a:lnTo>
                <a:lnTo>
                  <a:pt x="2126825" y="444216"/>
                </a:lnTo>
                <a:lnTo>
                  <a:pt x="2159787" y="470771"/>
                </a:lnTo>
                <a:lnTo>
                  <a:pt x="2198320" y="483503"/>
                </a:lnTo>
                <a:lnTo>
                  <a:pt x="2222780" y="485178"/>
                </a:lnTo>
                <a:lnTo>
                  <a:pt x="2242926" y="483838"/>
                </a:lnTo>
                <a:lnTo>
                  <a:pt x="2295825" y="463734"/>
                </a:lnTo>
                <a:lnTo>
                  <a:pt x="2322909" y="438269"/>
                </a:lnTo>
                <a:close/>
              </a:path>
              <a:path w="5047615" h="639444">
                <a:moveTo>
                  <a:pt x="2343816" y="185627"/>
                </a:moveTo>
                <a:lnTo>
                  <a:pt x="2193294" y="185627"/>
                </a:lnTo>
                <a:lnTo>
                  <a:pt x="2209838" y="187345"/>
                </a:lnTo>
                <a:lnTo>
                  <a:pt x="2223953" y="192496"/>
                </a:lnTo>
                <a:lnTo>
                  <a:pt x="2252224" y="228181"/>
                </a:lnTo>
                <a:lnTo>
                  <a:pt x="2260601" y="268389"/>
                </a:lnTo>
                <a:lnTo>
                  <a:pt x="2261648" y="293519"/>
                </a:lnTo>
                <a:lnTo>
                  <a:pt x="2261187" y="310608"/>
                </a:lnTo>
                <a:lnTo>
                  <a:pt x="2254276" y="353832"/>
                </a:lnTo>
                <a:lnTo>
                  <a:pt x="2232162" y="391359"/>
                </a:lnTo>
                <a:lnTo>
                  <a:pt x="2194634" y="404092"/>
                </a:lnTo>
                <a:lnTo>
                  <a:pt x="2343409" y="404092"/>
                </a:lnTo>
                <a:lnTo>
                  <a:pt x="2358985" y="352324"/>
                </a:lnTo>
                <a:lnTo>
                  <a:pt x="2363509" y="294860"/>
                </a:lnTo>
                <a:lnTo>
                  <a:pt x="2361121" y="251133"/>
                </a:lnTo>
                <a:lnTo>
                  <a:pt x="2353959" y="213103"/>
                </a:lnTo>
                <a:lnTo>
                  <a:pt x="2343816" y="185627"/>
                </a:lnTo>
                <a:close/>
              </a:path>
              <a:path w="5047615" h="639444">
                <a:moveTo>
                  <a:pt x="2225461" y="105881"/>
                </a:moveTo>
                <a:lnTo>
                  <a:pt x="2179221" y="113253"/>
                </a:lnTo>
                <a:lnTo>
                  <a:pt x="2145714" y="133357"/>
                </a:lnTo>
                <a:lnTo>
                  <a:pt x="2121589" y="160162"/>
                </a:lnTo>
                <a:lnTo>
                  <a:pt x="2329095" y="160162"/>
                </a:lnTo>
                <a:lnTo>
                  <a:pt x="2281250" y="117944"/>
                </a:lnTo>
                <a:lnTo>
                  <a:pt x="2225461" y="105881"/>
                </a:lnTo>
                <a:close/>
              </a:path>
              <a:path w="5047615" h="639444">
                <a:moveTo>
                  <a:pt x="2583188" y="105881"/>
                </a:moveTo>
                <a:lnTo>
                  <a:pt x="2534771" y="111242"/>
                </a:lnTo>
                <a:lnTo>
                  <a:pt x="2492719" y="127325"/>
                </a:lnTo>
                <a:lnTo>
                  <a:pt x="2458040" y="154131"/>
                </a:lnTo>
                <a:lnTo>
                  <a:pt x="2431737" y="191659"/>
                </a:lnTo>
                <a:lnTo>
                  <a:pt x="2415654" y="239406"/>
                </a:lnTo>
                <a:lnTo>
                  <a:pt x="2410293" y="298210"/>
                </a:lnTo>
                <a:lnTo>
                  <a:pt x="2411801" y="328366"/>
                </a:lnTo>
                <a:lnTo>
                  <a:pt x="2423863" y="380637"/>
                </a:lnTo>
                <a:lnTo>
                  <a:pt x="2447611" y="422228"/>
                </a:lnTo>
                <a:lnTo>
                  <a:pt x="2480783" y="453389"/>
                </a:lnTo>
                <a:lnTo>
                  <a:pt x="2522666" y="473870"/>
                </a:lnTo>
                <a:lnTo>
                  <a:pt x="2571251" y="483922"/>
                </a:lnTo>
                <a:lnTo>
                  <a:pt x="2597931" y="485178"/>
                </a:lnTo>
                <a:lnTo>
                  <a:pt x="2618244" y="484760"/>
                </a:lnTo>
                <a:lnTo>
                  <a:pt x="2669636" y="478477"/>
                </a:lnTo>
                <a:lnTo>
                  <a:pt x="2712985" y="465284"/>
                </a:lnTo>
                <a:lnTo>
                  <a:pt x="2726597" y="459043"/>
                </a:lnTo>
                <a:lnTo>
                  <a:pt x="2726597" y="410793"/>
                </a:lnTo>
                <a:lnTo>
                  <a:pt x="2602622" y="410793"/>
                </a:lnTo>
                <a:lnTo>
                  <a:pt x="2582643" y="409285"/>
                </a:lnTo>
                <a:lnTo>
                  <a:pt x="2536278" y="386668"/>
                </a:lnTo>
                <a:lnTo>
                  <a:pt x="2513536" y="340303"/>
                </a:lnTo>
                <a:lnTo>
                  <a:pt x="2511483" y="320325"/>
                </a:lnTo>
                <a:lnTo>
                  <a:pt x="2747371" y="320325"/>
                </a:lnTo>
                <a:lnTo>
                  <a:pt x="2747371" y="272075"/>
                </a:lnTo>
                <a:lnTo>
                  <a:pt x="2746489" y="253981"/>
                </a:lnTo>
                <a:lnTo>
                  <a:pt x="2513494" y="253981"/>
                </a:lnTo>
                <a:lnTo>
                  <a:pt x="2516132" y="235511"/>
                </a:lnTo>
                <a:lnTo>
                  <a:pt x="2535608" y="195679"/>
                </a:lnTo>
                <a:lnTo>
                  <a:pt x="2570036" y="178088"/>
                </a:lnTo>
                <a:lnTo>
                  <a:pt x="2583858" y="176916"/>
                </a:lnTo>
                <a:lnTo>
                  <a:pt x="2724265" y="176916"/>
                </a:lnTo>
                <a:lnTo>
                  <a:pt x="2716168" y="164267"/>
                </a:lnTo>
                <a:lnTo>
                  <a:pt x="2687687" y="136121"/>
                </a:lnTo>
                <a:lnTo>
                  <a:pt x="2651291" y="116813"/>
                </a:lnTo>
                <a:lnTo>
                  <a:pt x="2607732" y="107096"/>
                </a:lnTo>
                <a:lnTo>
                  <a:pt x="2583188" y="105881"/>
                </a:lnTo>
                <a:close/>
              </a:path>
              <a:path w="5047615" h="639444">
                <a:moveTo>
                  <a:pt x="2726597" y="381977"/>
                </a:moveTo>
                <a:lnTo>
                  <a:pt x="2681489" y="399945"/>
                </a:lnTo>
                <a:lnTo>
                  <a:pt x="2636464" y="409118"/>
                </a:lnTo>
                <a:lnTo>
                  <a:pt x="2602622" y="410793"/>
                </a:lnTo>
                <a:lnTo>
                  <a:pt x="2726597" y="410793"/>
                </a:lnTo>
                <a:lnTo>
                  <a:pt x="2726597" y="381977"/>
                </a:lnTo>
                <a:close/>
              </a:path>
              <a:path w="5047615" h="639444">
                <a:moveTo>
                  <a:pt x="2724265" y="176916"/>
                </a:moveTo>
                <a:lnTo>
                  <a:pt x="2583858" y="176916"/>
                </a:lnTo>
                <a:lnTo>
                  <a:pt x="2595083" y="177544"/>
                </a:lnTo>
                <a:lnTo>
                  <a:pt x="2605302" y="179429"/>
                </a:lnTo>
                <a:lnTo>
                  <a:pt x="2641322" y="206192"/>
                </a:lnTo>
                <a:lnTo>
                  <a:pt x="2653050" y="243217"/>
                </a:lnTo>
                <a:lnTo>
                  <a:pt x="2653552" y="253981"/>
                </a:lnTo>
                <a:lnTo>
                  <a:pt x="2746489" y="253981"/>
                </a:lnTo>
                <a:lnTo>
                  <a:pt x="2746115" y="246317"/>
                </a:lnTo>
                <a:lnTo>
                  <a:pt x="2742345" y="222652"/>
                </a:lnTo>
                <a:lnTo>
                  <a:pt x="2736063" y="201082"/>
                </a:lnTo>
                <a:lnTo>
                  <a:pt x="2727267" y="181607"/>
                </a:lnTo>
                <a:lnTo>
                  <a:pt x="2724265" y="176916"/>
                </a:lnTo>
                <a:close/>
              </a:path>
              <a:path w="5047615" h="639444">
                <a:moveTo>
                  <a:pt x="2914785" y="112582"/>
                </a:moveTo>
                <a:lnTo>
                  <a:pt x="2814935" y="112582"/>
                </a:lnTo>
                <a:lnTo>
                  <a:pt x="2814935" y="478477"/>
                </a:lnTo>
                <a:lnTo>
                  <a:pt x="3359756" y="478477"/>
                </a:lnTo>
                <a:lnTo>
                  <a:pt x="3359756" y="403422"/>
                </a:lnTo>
                <a:lnTo>
                  <a:pt x="2914785" y="403422"/>
                </a:lnTo>
                <a:lnTo>
                  <a:pt x="2914785" y="112582"/>
                </a:lnTo>
                <a:close/>
              </a:path>
              <a:path w="5047615" h="639444">
                <a:moveTo>
                  <a:pt x="3137271" y="112582"/>
                </a:moveTo>
                <a:lnTo>
                  <a:pt x="3037420" y="112582"/>
                </a:lnTo>
                <a:lnTo>
                  <a:pt x="3037420" y="403422"/>
                </a:lnTo>
                <a:lnTo>
                  <a:pt x="3137271" y="403422"/>
                </a:lnTo>
                <a:lnTo>
                  <a:pt x="3137271" y="112582"/>
                </a:lnTo>
                <a:close/>
              </a:path>
              <a:path w="5047615" h="639444">
                <a:moveTo>
                  <a:pt x="3359756" y="112582"/>
                </a:moveTo>
                <a:lnTo>
                  <a:pt x="3259906" y="112582"/>
                </a:lnTo>
                <a:lnTo>
                  <a:pt x="3259906" y="403422"/>
                </a:lnTo>
                <a:lnTo>
                  <a:pt x="3359756" y="403422"/>
                </a:lnTo>
                <a:lnTo>
                  <a:pt x="3359756" y="112582"/>
                </a:lnTo>
                <a:close/>
              </a:path>
              <a:path w="5047615" h="639444">
                <a:moveTo>
                  <a:pt x="3601508" y="105881"/>
                </a:moveTo>
                <a:lnTo>
                  <a:pt x="3553090" y="111242"/>
                </a:lnTo>
                <a:lnTo>
                  <a:pt x="3511039" y="127325"/>
                </a:lnTo>
                <a:lnTo>
                  <a:pt x="3476360" y="154131"/>
                </a:lnTo>
                <a:lnTo>
                  <a:pt x="3450057" y="191659"/>
                </a:lnTo>
                <a:lnTo>
                  <a:pt x="3433974" y="239406"/>
                </a:lnTo>
                <a:lnTo>
                  <a:pt x="3428613" y="298210"/>
                </a:lnTo>
                <a:lnTo>
                  <a:pt x="3430120" y="328366"/>
                </a:lnTo>
                <a:lnTo>
                  <a:pt x="3442183" y="380637"/>
                </a:lnTo>
                <a:lnTo>
                  <a:pt x="3465931" y="422228"/>
                </a:lnTo>
                <a:lnTo>
                  <a:pt x="3499102" y="453389"/>
                </a:lnTo>
                <a:lnTo>
                  <a:pt x="3540986" y="473870"/>
                </a:lnTo>
                <a:lnTo>
                  <a:pt x="3589571" y="483922"/>
                </a:lnTo>
                <a:lnTo>
                  <a:pt x="3616251" y="485178"/>
                </a:lnTo>
                <a:lnTo>
                  <a:pt x="3636564" y="484760"/>
                </a:lnTo>
                <a:lnTo>
                  <a:pt x="3687955" y="478477"/>
                </a:lnTo>
                <a:lnTo>
                  <a:pt x="3731305" y="465284"/>
                </a:lnTo>
                <a:lnTo>
                  <a:pt x="3744917" y="459043"/>
                </a:lnTo>
                <a:lnTo>
                  <a:pt x="3744917" y="410793"/>
                </a:lnTo>
                <a:lnTo>
                  <a:pt x="3620942" y="410793"/>
                </a:lnTo>
                <a:lnTo>
                  <a:pt x="3600963" y="409285"/>
                </a:lnTo>
                <a:lnTo>
                  <a:pt x="3554598" y="386668"/>
                </a:lnTo>
                <a:lnTo>
                  <a:pt x="3531855" y="340303"/>
                </a:lnTo>
                <a:lnTo>
                  <a:pt x="3529803" y="320325"/>
                </a:lnTo>
                <a:lnTo>
                  <a:pt x="3765691" y="320325"/>
                </a:lnTo>
                <a:lnTo>
                  <a:pt x="3765691" y="272075"/>
                </a:lnTo>
                <a:lnTo>
                  <a:pt x="3764809" y="253981"/>
                </a:lnTo>
                <a:lnTo>
                  <a:pt x="3531813" y="253981"/>
                </a:lnTo>
                <a:lnTo>
                  <a:pt x="3534452" y="235511"/>
                </a:lnTo>
                <a:lnTo>
                  <a:pt x="3553928" y="195679"/>
                </a:lnTo>
                <a:lnTo>
                  <a:pt x="3588356" y="178088"/>
                </a:lnTo>
                <a:lnTo>
                  <a:pt x="3602178" y="176916"/>
                </a:lnTo>
                <a:lnTo>
                  <a:pt x="3742585" y="176916"/>
                </a:lnTo>
                <a:lnTo>
                  <a:pt x="3734488" y="164267"/>
                </a:lnTo>
                <a:lnTo>
                  <a:pt x="3706007" y="136121"/>
                </a:lnTo>
                <a:lnTo>
                  <a:pt x="3669611" y="116813"/>
                </a:lnTo>
                <a:lnTo>
                  <a:pt x="3626052" y="107096"/>
                </a:lnTo>
                <a:lnTo>
                  <a:pt x="3601508" y="105881"/>
                </a:lnTo>
                <a:close/>
              </a:path>
              <a:path w="5047615" h="639444">
                <a:moveTo>
                  <a:pt x="3744917" y="381977"/>
                </a:moveTo>
                <a:lnTo>
                  <a:pt x="3699808" y="399945"/>
                </a:lnTo>
                <a:lnTo>
                  <a:pt x="3654784" y="409118"/>
                </a:lnTo>
                <a:lnTo>
                  <a:pt x="3620942" y="410793"/>
                </a:lnTo>
                <a:lnTo>
                  <a:pt x="3744917" y="410793"/>
                </a:lnTo>
                <a:lnTo>
                  <a:pt x="3744917" y="381977"/>
                </a:lnTo>
                <a:close/>
              </a:path>
              <a:path w="5047615" h="639444">
                <a:moveTo>
                  <a:pt x="3742585" y="176916"/>
                </a:moveTo>
                <a:lnTo>
                  <a:pt x="3602178" y="176916"/>
                </a:lnTo>
                <a:lnTo>
                  <a:pt x="3613403" y="177544"/>
                </a:lnTo>
                <a:lnTo>
                  <a:pt x="3623622" y="179429"/>
                </a:lnTo>
                <a:lnTo>
                  <a:pt x="3659642" y="206192"/>
                </a:lnTo>
                <a:lnTo>
                  <a:pt x="3671369" y="243217"/>
                </a:lnTo>
                <a:lnTo>
                  <a:pt x="3671872" y="253981"/>
                </a:lnTo>
                <a:lnTo>
                  <a:pt x="3764809" y="253981"/>
                </a:lnTo>
                <a:lnTo>
                  <a:pt x="3764435" y="246317"/>
                </a:lnTo>
                <a:lnTo>
                  <a:pt x="3760665" y="222652"/>
                </a:lnTo>
                <a:lnTo>
                  <a:pt x="3754383" y="201082"/>
                </a:lnTo>
                <a:lnTo>
                  <a:pt x="3745587" y="181607"/>
                </a:lnTo>
                <a:lnTo>
                  <a:pt x="3742585" y="176916"/>
                </a:lnTo>
                <a:close/>
              </a:path>
              <a:path w="5047615" h="639444">
                <a:moveTo>
                  <a:pt x="3933105" y="112582"/>
                </a:moveTo>
                <a:lnTo>
                  <a:pt x="3833255" y="112582"/>
                </a:lnTo>
                <a:lnTo>
                  <a:pt x="3833255" y="478477"/>
                </a:lnTo>
                <a:lnTo>
                  <a:pt x="3933105" y="478477"/>
                </a:lnTo>
                <a:lnTo>
                  <a:pt x="3933105" y="327696"/>
                </a:lnTo>
                <a:lnTo>
                  <a:pt x="4172344" y="327696"/>
                </a:lnTo>
                <a:lnTo>
                  <a:pt x="4172344" y="253311"/>
                </a:lnTo>
                <a:lnTo>
                  <a:pt x="3933105" y="253311"/>
                </a:lnTo>
                <a:lnTo>
                  <a:pt x="3933105" y="112582"/>
                </a:lnTo>
                <a:close/>
              </a:path>
              <a:path w="5047615" h="639444">
                <a:moveTo>
                  <a:pt x="4172344" y="327696"/>
                </a:moveTo>
                <a:lnTo>
                  <a:pt x="4072493" y="327696"/>
                </a:lnTo>
                <a:lnTo>
                  <a:pt x="4072493" y="478477"/>
                </a:lnTo>
                <a:lnTo>
                  <a:pt x="4172344" y="478477"/>
                </a:lnTo>
                <a:lnTo>
                  <a:pt x="4172344" y="327696"/>
                </a:lnTo>
                <a:close/>
              </a:path>
              <a:path w="5047615" h="639444">
                <a:moveTo>
                  <a:pt x="4172344" y="112582"/>
                </a:moveTo>
                <a:lnTo>
                  <a:pt x="4072493" y="112582"/>
                </a:lnTo>
                <a:lnTo>
                  <a:pt x="4072493" y="253311"/>
                </a:lnTo>
                <a:lnTo>
                  <a:pt x="4172344" y="253311"/>
                </a:lnTo>
                <a:lnTo>
                  <a:pt x="4172344" y="112582"/>
                </a:lnTo>
                <a:close/>
              </a:path>
              <a:path w="5047615" h="639444">
                <a:moveTo>
                  <a:pt x="4360055" y="112582"/>
                </a:moveTo>
                <a:lnTo>
                  <a:pt x="4263556" y="112582"/>
                </a:lnTo>
                <a:lnTo>
                  <a:pt x="4263556" y="478477"/>
                </a:lnTo>
                <a:lnTo>
                  <a:pt x="4383510" y="478477"/>
                </a:lnTo>
                <a:lnTo>
                  <a:pt x="4455283" y="369245"/>
                </a:lnTo>
                <a:lnTo>
                  <a:pt x="4352684" y="369245"/>
                </a:lnTo>
                <a:lnTo>
                  <a:pt x="4353131" y="365671"/>
                </a:lnTo>
                <a:lnTo>
                  <a:pt x="4356705" y="319655"/>
                </a:lnTo>
                <a:lnTo>
                  <a:pt x="4357333" y="310985"/>
                </a:lnTo>
                <a:lnTo>
                  <a:pt x="4357877" y="302399"/>
                </a:lnTo>
                <a:lnTo>
                  <a:pt x="4358385" y="292849"/>
                </a:lnTo>
                <a:lnTo>
                  <a:pt x="4358715" y="285478"/>
                </a:lnTo>
                <a:lnTo>
                  <a:pt x="4359301" y="277436"/>
                </a:lnTo>
                <a:lnTo>
                  <a:pt x="4359720" y="270065"/>
                </a:lnTo>
                <a:lnTo>
                  <a:pt x="4359972" y="263363"/>
                </a:lnTo>
                <a:lnTo>
                  <a:pt x="4360055" y="112582"/>
                </a:lnTo>
                <a:close/>
              </a:path>
              <a:path w="5047615" h="639444">
                <a:moveTo>
                  <a:pt x="4641513" y="222485"/>
                </a:moveTo>
                <a:lnTo>
                  <a:pt x="4551714" y="222485"/>
                </a:lnTo>
                <a:lnTo>
                  <a:pt x="4551296" y="228097"/>
                </a:lnTo>
                <a:lnTo>
                  <a:pt x="4550709" y="234882"/>
                </a:lnTo>
                <a:lnTo>
                  <a:pt x="4549955" y="242840"/>
                </a:lnTo>
                <a:lnTo>
                  <a:pt x="4549034" y="251971"/>
                </a:lnTo>
                <a:lnTo>
                  <a:pt x="4547694" y="271572"/>
                </a:lnTo>
                <a:lnTo>
                  <a:pt x="4545348" y="313456"/>
                </a:lnTo>
                <a:lnTo>
                  <a:pt x="4545013" y="478477"/>
                </a:lnTo>
                <a:lnTo>
                  <a:pt x="4641513" y="478477"/>
                </a:lnTo>
                <a:lnTo>
                  <a:pt x="4641513" y="222485"/>
                </a:lnTo>
                <a:close/>
              </a:path>
              <a:path w="5047615" h="639444">
                <a:moveTo>
                  <a:pt x="4641513" y="112582"/>
                </a:moveTo>
                <a:lnTo>
                  <a:pt x="4521558" y="112582"/>
                </a:lnTo>
                <a:lnTo>
                  <a:pt x="4352684" y="369245"/>
                </a:lnTo>
                <a:lnTo>
                  <a:pt x="4455283" y="369245"/>
                </a:lnTo>
                <a:lnTo>
                  <a:pt x="4551714" y="222485"/>
                </a:lnTo>
                <a:lnTo>
                  <a:pt x="4641513" y="222485"/>
                </a:lnTo>
                <a:lnTo>
                  <a:pt x="4641513" y="112582"/>
                </a:lnTo>
                <a:close/>
              </a:path>
              <a:path w="5047615" h="639444">
                <a:moveTo>
                  <a:pt x="4883249" y="105881"/>
                </a:moveTo>
                <a:lnTo>
                  <a:pt x="4834831" y="111242"/>
                </a:lnTo>
                <a:lnTo>
                  <a:pt x="4792781" y="127325"/>
                </a:lnTo>
                <a:lnTo>
                  <a:pt x="4758101" y="154131"/>
                </a:lnTo>
                <a:lnTo>
                  <a:pt x="4731798" y="191659"/>
                </a:lnTo>
                <a:lnTo>
                  <a:pt x="4715715" y="239406"/>
                </a:lnTo>
                <a:lnTo>
                  <a:pt x="4710354" y="298210"/>
                </a:lnTo>
                <a:lnTo>
                  <a:pt x="4711861" y="328366"/>
                </a:lnTo>
                <a:lnTo>
                  <a:pt x="4723924" y="380637"/>
                </a:lnTo>
                <a:lnTo>
                  <a:pt x="4747672" y="422228"/>
                </a:lnTo>
                <a:lnTo>
                  <a:pt x="4780844" y="453389"/>
                </a:lnTo>
                <a:lnTo>
                  <a:pt x="4822727" y="473870"/>
                </a:lnTo>
                <a:lnTo>
                  <a:pt x="4871312" y="483922"/>
                </a:lnTo>
                <a:lnTo>
                  <a:pt x="4897992" y="485178"/>
                </a:lnTo>
                <a:lnTo>
                  <a:pt x="4918305" y="484760"/>
                </a:lnTo>
                <a:lnTo>
                  <a:pt x="4969697" y="478477"/>
                </a:lnTo>
                <a:lnTo>
                  <a:pt x="5013046" y="465284"/>
                </a:lnTo>
                <a:lnTo>
                  <a:pt x="5026658" y="459043"/>
                </a:lnTo>
                <a:lnTo>
                  <a:pt x="5026658" y="410793"/>
                </a:lnTo>
                <a:lnTo>
                  <a:pt x="4902683" y="410793"/>
                </a:lnTo>
                <a:lnTo>
                  <a:pt x="4882704" y="409285"/>
                </a:lnTo>
                <a:lnTo>
                  <a:pt x="4836339" y="386668"/>
                </a:lnTo>
                <a:lnTo>
                  <a:pt x="4813597" y="340303"/>
                </a:lnTo>
                <a:lnTo>
                  <a:pt x="4811544" y="320325"/>
                </a:lnTo>
                <a:lnTo>
                  <a:pt x="5047432" y="320325"/>
                </a:lnTo>
                <a:lnTo>
                  <a:pt x="5047432" y="272075"/>
                </a:lnTo>
                <a:lnTo>
                  <a:pt x="5046550" y="253981"/>
                </a:lnTo>
                <a:lnTo>
                  <a:pt x="4813555" y="253981"/>
                </a:lnTo>
                <a:lnTo>
                  <a:pt x="4816193" y="235511"/>
                </a:lnTo>
                <a:lnTo>
                  <a:pt x="4835669" y="195679"/>
                </a:lnTo>
                <a:lnTo>
                  <a:pt x="4870097" y="178088"/>
                </a:lnTo>
                <a:lnTo>
                  <a:pt x="4883919" y="176916"/>
                </a:lnTo>
                <a:lnTo>
                  <a:pt x="5024326" y="176916"/>
                </a:lnTo>
                <a:lnTo>
                  <a:pt x="5016229" y="164267"/>
                </a:lnTo>
                <a:lnTo>
                  <a:pt x="4987748" y="136121"/>
                </a:lnTo>
                <a:lnTo>
                  <a:pt x="4951352" y="116813"/>
                </a:lnTo>
                <a:lnTo>
                  <a:pt x="4907793" y="107096"/>
                </a:lnTo>
                <a:lnTo>
                  <a:pt x="4883249" y="105881"/>
                </a:lnTo>
                <a:close/>
              </a:path>
              <a:path w="5047615" h="639444">
                <a:moveTo>
                  <a:pt x="5026658" y="381977"/>
                </a:moveTo>
                <a:lnTo>
                  <a:pt x="4981550" y="399945"/>
                </a:lnTo>
                <a:lnTo>
                  <a:pt x="4936525" y="409118"/>
                </a:lnTo>
                <a:lnTo>
                  <a:pt x="4902683" y="410793"/>
                </a:lnTo>
                <a:lnTo>
                  <a:pt x="5026658" y="410793"/>
                </a:lnTo>
                <a:lnTo>
                  <a:pt x="5026658" y="381977"/>
                </a:lnTo>
                <a:close/>
              </a:path>
              <a:path w="5047615" h="639444">
                <a:moveTo>
                  <a:pt x="5024326" y="176916"/>
                </a:moveTo>
                <a:lnTo>
                  <a:pt x="4883919" y="176916"/>
                </a:lnTo>
                <a:lnTo>
                  <a:pt x="4895144" y="177544"/>
                </a:lnTo>
                <a:lnTo>
                  <a:pt x="4905363" y="179429"/>
                </a:lnTo>
                <a:lnTo>
                  <a:pt x="4941383" y="206192"/>
                </a:lnTo>
                <a:lnTo>
                  <a:pt x="4953111" y="243217"/>
                </a:lnTo>
                <a:lnTo>
                  <a:pt x="4953613" y="253981"/>
                </a:lnTo>
                <a:lnTo>
                  <a:pt x="5046550" y="253981"/>
                </a:lnTo>
                <a:lnTo>
                  <a:pt x="5046176" y="246317"/>
                </a:lnTo>
                <a:lnTo>
                  <a:pt x="5042406" y="222652"/>
                </a:lnTo>
                <a:lnTo>
                  <a:pt x="5036124" y="201082"/>
                </a:lnTo>
                <a:lnTo>
                  <a:pt x="5027328" y="181607"/>
                </a:lnTo>
                <a:lnTo>
                  <a:pt x="5024326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268" y="1497126"/>
            <a:ext cx="9907360" cy="715580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3412243" y="2749487"/>
            <a:ext cx="2308860" cy="515620"/>
          </a:xfrm>
          <a:custGeom>
            <a:avLst/>
            <a:gdLst/>
            <a:ahLst/>
            <a:cxnLst/>
            <a:rect l="l" t="t" r="r" b="b"/>
            <a:pathLst>
              <a:path w="2308859" h="515620">
                <a:moveTo>
                  <a:pt x="608777" y="0"/>
                </a:moveTo>
                <a:lnTo>
                  <a:pt x="539889" y="8188"/>
                </a:lnTo>
                <a:lnTo>
                  <a:pt x="479901" y="32752"/>
                </a:lnTo>
                <a:lnTo>
                  <a:pt x="430950" y="71914"/>
                </a:lnTo>
                <a:lnTo>
                  <a:pt x="393747" y="123891"/>
                </a:lnTo>
                <a:lnTo>
                  <a:pt x="370784" y="186193"/>
                </a:lnTo>
                <a:lnTo>
                  <a:pt x="363130" y="257751"/>
                </a:lnTo>
                <a:lnTo>
                  <a:pt x="365044" y="295043"/>
                </a:lnTo>
                <a:lnTo>
                  <a:pt x="380352" y="362685"/>
                </a:lnTo>
                <a:lnTo>
                  <a:pt x="410880" y="420314"/>
                </a:lnTo>
                <a:lnTo>
                  <a:pt x="453957" y="465527"/>
                </a:lnTo>
                <a:lnTo>
                  <a:pt x="508783" y="497479"/>
                </a:lnTo>
                <a:lnTo>
                  <a:pt x="573220" y="513500"/>
                </a:lnTo>
                <a:lnTo>
                  <a:pt x="608777" y="515502"/>
                </a:lnTo>
                <a:lnTo>
                  <a:pt x="644600" y="513500"/>
                </a:lnTo>
                <a:lnTo>
                  <a:pt x="709038" y="497479"/>
                </a:lnTo>
                <a:lnTo>
                  <a:pt x="763864" y="465527"/>
                </a:lnTo>
                <a:lnTo>
                  <a:pt x="766842" y="462813"/>
                </a:lnTo>
                <a:lnTo>
                  <a:pt x="608777" y="462813"/>
                </a:lnTo>
                <a:lnTo>
                  <a:pt x="582165" y="461300"/>
                </a:lnTo>
                <a:lnTo>
                  <a:pt x="533748" y="449195"/>
                </a:lnTo>
                <a:lnTo>
                  <a:pt x="492406" y="424853"/>
                </a:lnTo>
                <a:lnTo>
                  <a:pt x="460009" y="389608"/>
                </a:lnTo>
                <a:lnTo>
                  <a:pt x="437180" y="343861"/>
                </a:lnTo>
                <a:lnTo>
                  <a:pt x="425788" y="288679"/>
                </a:lnTo>
                <a:lnTo>
                  <a:pt x="424364" y="257751"/>
                </a:lnTo>
                <a:lnTo>
                  <a:pt x="425788" y="226867"/>
                </a:lnTo>
                <a:lnTo>
                  <a:pt x="437180" y="172041"/>
                </a:lnTo>
                <a:lnTo>
                  <a:pt x="460009" y="126339"/>
                </a:lnTo>
                <a:lnTo>
                  <a:pt x="492406" y="91094"/>
                </a:lnTo>
                <a:lnTo>
                  <a:pt x="533748" y="67018"/>
                </a:lnTo>
                <a:lnTo>
                  <a:pt x="582165" y="54914"/>
                </a:lnTo>
                <a:lnTo>
                  <a:pt x="608777" y="53401"/>
                </a:lnTo>
                <a:lnTo>
                  <a:pt x="766775" y="53401"/>
                </a:lnTo>
                <a:lnTo>
                  <a:pt x="763864" y="50731"/>
                </a:lnTo>
                <a:lnTo>
                  <a:pt x="737653" y="32752"/>
                </a:lnTo>
                <a:lnTo>
                  <a:pt x="709038" y="18423"/>
                </a:lnTo>
                <a:lnTo>
                  <a:pt x="678021" y="8188"/>
                </a:lnTo>
                <a:lnTo>
                  <a:pt x="644600" y="2047"/>
                </a:lnTo>
                <a:lnTo>
                  <a:pt x="608777" y="0"/>
                </a:lnTo>
                <a:close/>
              </a:path>
              <a:path w="2308859" h="515620">
                <a:moveTo>
                  <a:pt x="67641" y="8544"/>
                </a:moveTo>
                <a:lnTo>
                  <a:pt x="0" y="8544"/>
                </a:lnTo>
                <a:lnTo>
                  <a:pt x="162340" y="327529"/>
                </a:lnTo>
                <a:lnTo>
                  <a:pt x="162340" y="506958"/>
                </a:lnTo>
                <a:lnTo>
                  <a:pt x="222150" y="506958"/>
                </a:lnTo>
                <a:lnTo>
                  <a:pt x="222150" y="327529"/>
                </a:lnTo>
                <a:lnTo>
                  <a:pt x="253538" y="265583"/>
                </a:lnTo>
                <a:lnTo>
                  <a:pt x="192245" y="265583"/>
                </a:lnTo>
                <a:lnTo>
                  <a:pt x="67641" y="8544"/>
                </a:lnTo>
                <a:close/>
              </a:path>
              <a:path w="2308859" h="515620">
                <a:moveTo>
                  <a:pt x="766775" y="53401"/>
                </a:moveTo>
                <a:lnTo>
                  <a:pt x="608777" y="53401"/>
                </a:lnTo>
                <a:lnTo>
                  <a:pt x="635344" y="54914"/>
                </a:lnTo>
                <a:lnTo>
                  <a:pt x="660220" y="59453"/>
                </a:lnTo>
                <a:lnTo>
                  <a:pt x="704900" y="77610"/>
                </a:lnTo>
                <a:lnTo>
                  <a:pt x="742103" y="107337"/>
                </a:lnTo>
                <a:lnTo>
                  <a:pt x="769694" y="148100"/>
                </a:lnTo>
                <a:lnTo>
                  <a:pt x="787316" y="198297"/>
                </a:lnTo>
                <a:lnTo>
                  <a:pt x="793190" y="257751"/>
                </a:lnTo>
                <a:lnTo>
                  <a:pt x="791722" y="288679"/>
                </a:lnTo>
                <a:lnTo>
                  <a:pt x="779973" y="343861"/>
                </a:lnTo>
                <a:lnTo>
                  <a:pt x="757100" y="389608"/>
                </a:lnTo>
                <a:lnTo>
                  <a:pt x="724703" y="424853"/>
                </a:lnTo>
                <a:lnTo>
                  <a:pt x="683405" y="449195"/>
                </a:lnTo>
                <a:lnTo>
                  <a:pt x="635344" y="461300"/>
                </a:lnTo>
                <a:lnTo>
                  <a:pt x="608777" y="462813"/>
                </a:lnTo>
                <a:lnTo>
                  <a:pt x="766842" y="462813"/>
                </a:lnTo>
                <a:lnTo>
                  <a:pt x="806941" y="420314"/>
                </a:lnTo>
                <a:lnTo>
                  <a:pt x="837202" y="362685"/>
                </a:lnTo>
                <a:lnTo>
                  <a:pt x="852510" y="295043"/>
                </a:lnTo>
                <a:lnTo>
                  <a:pt x="854424" y="257751"/>
                </a:lnTo>
                <a:lnTo>
                  <a:pt x="852510" y="220815"/>
                </a:lnTo>
                <a:lnTo>
                  <a:pt x="837202" y="153885"/>
                </a:lnTo>
                <a:lnTo>
                  <a:pt x="806941" y="96300"/>
                </a:lnTo>
                <a:lnTo>
                  <a:pt x="786960" y="71914"/>
                </a:lnTo>
                <a:lnTo>
                  <a:pt x="766775" y="53401"/>
                </a:lnTo>
                <a:close/>
              </a:path>
              <a:path w="2308859" h="515620">
                <a:moveTo>
                  <a:pt x="383778" y="8544"/>
                </a:moveTo>
                <a:lnTo>
                  <a:pt x="318984" y="8544"/>
                </a:lnTo>
                <a:lnTo>
                  <a:pt x="195093" y="265583"/>
                </a:lnTo>
                <a:lnTo>
                  <a:pt x="253538" y="265583"/>
                </a:lnTo>
                <a:lnTo>
                  <a:pt x="383778" y="8544"/>
                </a:lnTo>
                <a:close/>
              </a:path>
              <a:path w="2308859" h="515620">
                <a:moveTo>
                  <a:pt x="1409132" y="0"/>
                </a:moveTo>
                <a:lnTo>
                  <a:pt x="1340244" y="8188"/>
                </a:lnTo>
                <a:lnTo>
                  <a:pt x="1280256" y="32752"/>
                </a:lnTo>
                <a:lnTo>
                  <a:pt x="1231305" y="71914"/>
                </a:lnTo>
                <a:lnTo>
                  <a:pt x="1194102" y="123891"/>
                </a:lnTo>
                <a:lnTo>
                  <a:pt x="1171139" y="186193"/>
                </a:lnTo>
                <a:lnTo>
                  <a:pt x="1163485" y="257751"/>
                </a:lnTo>
                <a:lnTo>
                  <a:pt x="1165398" y="295043"/>
                </a:lnTo>
                <a:lnTo>
                  <a:pt x="1180707" y="362685"/>
                </a:lnTo>
                <a:lnTo>
                  <a:pt x="1211235" y="420314"/>
                </a:lnTo>
                <a:lnTo>
                  <a:pt x="1254312" y="465527"/>
                </a:lnTo>
                <a:lnTo>
                  <a:pt x="1309138" y="497479"/>
                </a:lnTo>
                <a:lnTo>
                  <a:pt x="1373575" y="513500"/>
                </a:lnTo>
                <a:lnTo>
                  <a:pt x="1409132" y="515502"/>
                </a:lnTo>
                <a:lnTo>
                  <a:pt x="1444955" y="513500"/>
                </a:lnTo>
                <a:lnTo>
                  <a:pt x="1509393" y="497479"/>
                </a:lnTo>
                <a:lnTo>
                  <a:pt x="1564219" y="465527"/>
                </a:lnTo>
                <a:lnTo>
                  <a:pt x="1567197" y="462813"/>
                </a:lnTo>
                <a:lnTo>
                  <a:pt x="1409132" y="462813"/>
                </a:lnTo>
                <a:lnTo>
                  <a:pt x="1382520" y="461300"/>
                </a:lnTo>
                <a:lnTo>
                  <a:pt x="1334103" y="449195"/>
                </a:lnTo>
                <a:lnTo>
                  <a:pt x="1292761" y="424853"/>
                </a:lnTo>
                <a:lnTo>
                  <a:pt x="1260364" y="389608"/>
                </a:lnTo>
                <a:lnTo>
                  <a:pt x="1237535" y="343861"/>
                </a:lnTo>
                <a:lnTo>
                  <a:pt x="1226143" y="288679"/>
                </a:lnTo>
                <a:lnTo>
                  <a:pt x="1224719" y="257751"/>
                </a:lnTo>
                <a:lnTo>
                  <a:pt x="1226143" y="226867"/>
                </a:lnTo>
                <a:lnTo>
                  <a:pt x="1237535" y="172041"/>
                </a:lnTo>
                <a:lnTo>
                  <a:pt x="1260364" y="126339"/>
                </a:lnTo>
                <a:lnTo>
                  <a:pt x="1292761" y="91094"/>
                </a:lnTo>
                <a:lnTo>
                  <a:pt x="1334103" y="67018"/>
                </a:lnTo>
                <a:lnTo>
                  <a:pt x="1382520" y="54914"/>
                </a:lnTo>
                <a:lnTo>
                  <a:pt x="1409132" y="53401"/>
                </a:lnTo>
                <a:lnTo>
                  <a:pt x="1567130" y="53401"/>
                </a:lnTo>
                <a:lnTo>
                  <a:pt x="1564219" y="50731"/>
                </a:lnTo>
                <a:lnTo>
                  <a:pt x="1538008" y="32752"/>
                </a:lnTo>
                <a:lnTo>
                  <a:pt x="1509393" y="18423"/>
                </a:lnTo>
                <a:lnTo>
                  <a:pt x="1478376" y="8188"/>
                </a:lnTo>
                <a:lnTo>
                  <a:pt x="1444955" y="2047"/>
                </a:lnTo>
                <a:lnTo>
                  <a:pt x="1409132" y="0"/>
                </a:lnTo>
                <a:close/>
              </a:path>
              <a:path w="2308859" h="515620">
                <a:moveTo>
                  <a:pt x="956788" y="8544"/>
                </a:moveTo>
                <a:lnTo>
                  <a:pt x="896978" y="8544"/>
                </a:lnTo>
                <a:lnTo>
                  <a:pt x="896978" y="506958"/>
                </a:lnTo>
                <a:lnTo>
                  <a:pt x="1188906" y="506958"/>
                </a:lnTo>
                <a:lnTo>
                  <a:pt x="1188906" y="459253"/>
                </a:lnTo>
                <a:lnTo>
                  <a:pt x="956788" y="459253"/>
                </a:lnTo>
                <a:lnTo>
                  <a:pt x="956788" y="8544"/>
                </a:lnTo>
                <a:close/>
              </a:path>
              <a:path w="2308859" h="515620">
                <a:moveTo>
                  <a:pt x="1567130" y="53401"/>
                </a:moveTo>
                <a:lnTo>
                  <a:pt x="1409132" y="53401"/>
                </a:lnTo>
                <a:lnTo>
                  <a:pt x="1435699" y="54914"/>
                </a:lnTo>
                <a:lnTo>
                  <a:pt x="1460575" y="59453"/>
                </a:lnTo>
                <a:lnTo>
                  <a:pt x="1505254" y="77610"/>
                </a:lnTo>
                <a:lnTo>
                  <a:pt x="1542458" y="107337"/>
                </a:lnTo>
                <a:lnTo>
                  <a:pt x="1570048" y="148100"/>
                </a:lnTo>
                <a:lnTo>
                  <a:pt x="1587671" y="198297"/>
                </a:lnTo>
                <a:lnTo>
                  <a:pt x="1593545" y="257751"/>
                </a:lnTo>
                <a:lnTo>
                  <a:pt x="1592077" y="288679"/>
                </a:lnTo>
                <a:lnTo>
                  <a:pt x="1580328" y="343861"/>
                </a:lnTo>
                <a:lnTo>
                  <a:pt x="1557455" y="389608"/>
                </a:lnTo>
                <a:lnTo>
                  <a:pt x="1525058" y="424853"/>
                </a:lnTo>
                <a:lnTo>
                  <a:pt x="1483760" y="449195"/>
                </a:lnTo>
                <a:lnTo>
                  <a:pt x="1435699" y="461300"/>
                </a:lnTo>
                <a:lnTo>
                  <a:pt x="1409132" y="462813"/>
                </a:lnTo>
                <a:lnTo>
                  <a:pt x="1567197" y="462813"/>
                </a:lnTo>
                <a:lnTo>
                  <a:pt x="1607296" y="420314"/>
                </a:lnTo>
                <a:lnTo>
                  <a:pt x="1637557" y="362685"/>
                </a:lnTo>
                <a:lnTo>
                  <a:pt x="1652865" y="295043"/>
                </a:lnTo>
                <a:lnTo>
                  <a:pt x="1654779" y="257751"/>
                </a:lnTo>
                <a:lnTo>
                  <a:pt x="1652865" y="220815"/>
                </a:lnTo>
                <a:lnTo>
                  <a:pt x="1637557" y="153885"/>
                </a:lnTo>
                <a:lnTo>
                  <a:pt x="1607296" y="96300"/>
                </a:lnTo>
                <a:lnTo>
                  <a:pt x="1587315" y="71914"/>
                </a:lnTo>
                <a:lnTo>
                  <a:pt x="1567130" y="53401"/>
                </a:lnTo>
                <a:close/>
              </a:path>
              <a:path w="2308859" h="515620">
                <a:moveTo>
                  <a:pt x="1731510" y="153796"/>
                </a:moveTo>
                <a:lnTo>
                  <a:pt x="1668852" y="153796"/>
                </a:lnTo>
                <a:lnTo>
                  <a:pt x="1795592" y="506958"/>
                </a:lnTo>
                <a:lnTo>
                  <a:pt x="1871778" y="506958"/>
                </a:lnTo>
                <a:lnTo>
                  <a:pt x="1888898" y="459253"/>
                </a:lnTo>
                <a:lnTo>
                  <a:pt x="1832617" y="459253"/>
                </a:lnTo>
                <a:lnTo>
                  <a:pt x="1731510" y="153796"/>
                </a:lnTo>
                <a:close/>
              </a:path>
              <a:path w="2308859" h="515620">
                <a:moveTo>
                  <a:pt x="2139253" y="75474"/>
                </a:moveTo>
                <a:lnTo>
                  <a:pt x="2078732" y="75474"/>
                </a:lnTo>
                <a:lnTo>
                  <a:pt x="2078732" y="506958"/>
                </a:lnTo>
                <a:lnTo>
                  <a:pt x="2139253" y="506958"/>
                </a:lnTo>
                <a:lnTo>
                  <a:pt x="2139253" y="75474"/>
                </a:lnTo>
                <a:close/>
              </a:path>
              <a:path w="2308859" h="515620">
                <a:moveTo>
                  <a:pt x="1998518" y="153796"/>
                </a:moveTo>
                <a:lnTo>
                  <a:pt x="1937284" y="153796"/>
                </a:lnTo>
                <a:lnTo>
                  <a:pt x="1835465" y="459253"/>
                </a:lnTo>
                <a:lnTo>
                  <a:pt x="1888898" y="459253"/>
                </a:lnTo>
                <a:lnTo>
                  <a:pt x="1998518" y="153796"/>
                </a:lnTo>
                <a:close/>
              </a:path>
              <a:path w="2308859" h="515620">
                <a:moveTo>
                  <a:pt x="2139253" y="8544"/>
                </a:moveTo>
                <a:lnTo>
                  <a:pt x="2098668" y="8544"/>
                </a:lnTo>
                <a:lnTo>
                  <a:pt x="1998273" y="51977"/>
                </a:lnTo>
                <a:lnTo>
                  <a:pt x="1998273" y="93274"/>
                </a:lnTo>
                <a:lnTo>
                  <a:pt x="2078732" y="75474"/>
                </a:lnTo>
                <a:lnTo>
                  <a:pt x="2139253" y="75474"/>
                </a:lnTo>
                <a:lnTo>
                  <a:pt x="2139253" y="8544"/>
                </a:lnTo>
                <a:close/>
              </a:path>
              <a:path w="2308859" h="515620">
                <a:moveTo>
                  <a:pt x="2308580" y="75474"/>
                </a:moveTo>
                <a:lnTo>
                  <a:pt x="2248059" y="75474"/>
                </a:lnTo>
                <a:lnTo>
                  <a:pt x="2248059" y="506958"/>
                </a:lnTo>
                <a:lnTo>
                  <a:pt x="2308580" y="506958"/>
                </a:lnTo>
                <a:lnTo>
                  <a:pt x="2308580" y="75474"/>
                </a:lnTo>
                <a:close/>
              </a:path>
              <a:path w="2308859" h="515620">
                <a:moveTo>
                  <a:pt x="2308580" y="8544"/>
                </a:moveTo>
                <a:lnTo>
                  <a:pt x="2267995" y="8544"/>
                </a:lnTo>
                <a:lnTo>
                  <a:pt x="2167600" y="51977"/>
                </a:lnTo>
                <a:lnTo>
                  <a:pt x="2167600" y="93274"/>
                </a:lnTo>
                <a:lnTo>
                  <a:pt x="2248059" y="75474"/>
                </a:lnTo>
                <a:lnTo>
                  <a:pt x="2308580" y="75474"/>
                </a:lnTo>
                <a:lnTo>
                  <a:pt x="2308580" y="85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5898" y="3633944"/>
            <a:ext cx="690880" cy="628015"/>
          </a:xfrm>
          <a:custGeom>
            <a:avLst/>
            <a:gdLst/>
            <a:ahLst/>
            <a:cxnLst/>
            <a:rect l="l" t="t" r="r" b="b"/>
            <a:pathLst>
              <a:path w="690880" h="628014">
                <a:moveTo>
                  <a:pt x="282713" y="596293"/>
                </a:moveTo>
                <a:lnTo>
                  <a:pt x="260501" y="618505"/>
                </a:lnTo>
                <a:lnTo>
                  <a:pt x="265946" y="622856"/>
                </a:lnTo>
                <a:lnTo>
                  <a:pt x="272139" y="625872"/>
                </a:lnTo>
                <a:lnTo>
                  <a:pt x="278839" y="627466"/>
                </a:lnTo>
                <a:lnTo>
                  <a:pt x="285809" y="627552"/>
                </a:lnTo>
                <a:lnTo>
                  <a:pt x="292626" y="626101"/>
                </a:lnTo>
                <a:lnTo>
                  <a:pt x="298884" y="623224"/>
                </a:lnTo>
                <a:lnTo>
                  <a:pt x="304365" y="619052"/>
                </a:ln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80" h="628014">
                <a:moveTo>
                  <a:pt x="53624" y="322779"/>
                </a:moveTo>
                <a:lnTo>
                  <a:pt x="9200" y="367204"/>
                </a:lnTo>
                <a:lnTo>
                  <a:pt x="260501" y="618505"/>
                </a:lnTo>
                <a:lnTo>
                  <a:pt x="282713" y="596293"/>
                </a:lnTo>
                <a:lnTo>
                  <a:pt x="256576" y="578868"/>
                </a:lnTo>
                <a:lnTo>
                  <a:pt x="277831" y="546986"/>
                </a:lnTo>
                <a:lnTo>
                  <a:pt x="53624" y="322779"/>
                </a:lnTo>
                <a:close/>
              </a:path>
              <a:path w="690880" h="628014">
                <a:moveTo>
                  <a:pt x="282713" y="596293"/>
                </a:move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80" h="628014">
                <a:moveTo>
                  <a:pt x="633528" y="13440"/>
                </a:moveTo>
                <a:lnTo>
                  <a:pt x="277831" y="546986"/>
                </a:lnTo>
                <a:lnTo>
                  <a:pt x="304926" y="574081"/>
                </a:lnTo>
                <a:lnTo>
                  <a:pt x="282713" y="596293"/>
                </a:lnTo>
                <a:lnTo>
                  <a:pt x="308850" y="613717"/>
                </a:lnTo>
                <a:lnTo>
                  <a:pt x="685802" y="48289"/>
                </a:lnTo>
                <a:lnTo>
                  <a:pt x="633528" y="13440"/>
                </a:lnTo>
                <a:close/>
              </a:path>
              <a:path w="690880" h="628014">
                <a:moveTo>
                  <a:pt x="277831" y="546986"/>
                </a:moveTo>
                <a:lnTo>
                  <a:pt x="256576" y="578868"/>
                </a:lnTo>
                <a:lnTo>
                  <a:pt x="282713" y="596293"/>
                </a:lnTo>
                <a:lnTo>
                  <a:pt x="304926" y="574081"/>
                </a:lnTo>
                <a:lnTo>
                  <a:pt x="277831" y="546986"/>
                </a:lnTo>
                <a:close/>
              </a:path>
              <a:path w="690880" h="628014">
                <a:moveTo>
                  <a:pt x="31412" y="313579"/>
                </a:moveTo>
                <a:lnTo>
                  <a:pt x="19592" y="315879"/>
                </a:lnTo>
                <a:lnTo>
                  <a:pt x="9200" y="322779"/>
                </a:lnTo>
                <a:lnTo>
                  <a:pt x="2300" y="333171"/>
                </a:lnTo>
                <a:lnTo>
                  <a:pt x="0" y="344991"/>
                </a:lnTo>
                <a:lnTo>
                  <a:pt x="2300" y="356812"/>
                </a:lnTo>
                <a:lnTo>
                  <a:pt x="9200" y="367204"/>
                </a:lnTo>
                <a:lnTo>
                  <a:pt x="53624" y="322779"/>
                </a:lnTo>
                <a:lnTo>
                  <a:pt x="43233" y="315879"/>
                </a:lnTo>
                <a:lnTo>
                  <a:pt x="31412" y="313579"/>
                </a:lnTo>
                <a:close/>
              </a:path>
              <a:path w="690880" h="628014">
                <a:moveTo>
                  <a:pt x="665547" y="0"/>
                </a:moveTo>
                <a:lnTo>
                  <a:pt x="653505" y="62"/>
                </a:lnTo>
                <a:lnTo>
                  <a:pt x="642365" y="4636"/>
                </a:lnTo>
                <a:lnTo>
                  <a:pt x="633528" y="13440"/>
                </a:lnTo>
                <a:lnTo>
                  <a:pt x="685802" y="48289"/>
                </a:lnTo>
                <a:lnTo>
                  <a:pt x="690531" y="36747"/>
                </a:lnTo>
                <a:lnTo>
                  <a:pt x="690468" y="24704"/>
                </a:lnTo>
                <a:lnTo>
                  <a:pt x="685894" y="13564"/>
                </a:lnTo>
                <a:lnTo>
                  <a:pt x="677090" y="4728"/>
                </a:lnTo>
                <a:lnTo>
                  <a:pt x="66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8723" y="6816546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4">
                <a:moveTo>
                  <a:pt x="9200" y="511803"/>
                </a:moveTo>
                <a:lnTo>
                  <a:pt x="2300" y="522194"/>
                </a:lnTo>
                <a:lnTo>
                  <a:pt x="0" y="534015"/>
                </a:lnTo>
                <a:lnTo>
                  <a:pt x="2300" y="545835"/>
                </a:lnTo>
                <a:lnTo>
                  <a:pt x="9200" y="556227"/>
                </a:lnTo>
                <a:lnTo>
                  <a:pt x="19592" y="563127"/>
                </a:lnTo>
                <a:lnTo>
                  <a:pt x="31412" y="565427"/>
                </a:lnTo>
                <a:lnTo>
                  <a:pt x="43233" y="563127"/>
                </a:lnTo>
                <a:lnTo>
                  <a:pt x="53624" y="556227"/>
                </a:lnTo>
                <a:lnTo>
                  <a:pt x="9200" y="511803"/>
                </a:lnTo>
                <a:close/>
              </a:path>
              <a:path w="565785" h="565784">
                <a:moveTo>
                  <a:pt x="556227" y="511803"/>
                </a:moveTo>
                <a:lnTo>
                  <a:pt x="511803" y="556227"/>
                </a:lnTo>
                <a:lnTo>
                  <a:pt x="522194" y="563127"/>
                </a:lnTo>
                <a:lnTo>
                  <a:pt x="534015" y="565427"/>
                </a:lnTo>
                <a:lnTo>
                  <a:pt x="545835" y="563127"/>
                </a:lnTo>
                <a:lnTo>
                  <a:pt x="556227" y="556227"/>
                </a:lnTo>
                <a:lnTo>
                  <a:pt x="563127" y="545835"/>
                </a:lnTo>
                <a:lnTo>
                  <a:pt x="565427" y="534015"/>
                </a:lnTo>
                <a:lnTo>
                  <a:pt x="563127" y="522194"/>
                </a:lnTo>
                <a:lnTo>
                  <a:pt x="556227" y="511803"/>
                </a:lnTo>
                <a:close/>
              </a:path>
              <a:path w="565785" h="565784">
                <a:moveTo>
                  <a:pt x="238289" y="282713"/>
                </a:moveTo>
                <a:lnTo>
                  <a:pt x="9200" y="511803"/>
                </a:lnTo>
                <a:lnTo>
                  <a:pt x="53624" y="556227"/>
                </a:lnTo>
                <a:lnTo>
                  <a:pt x="282713" y="327138"/>
                </a:lnTo>
                <a:lnTo>
                  <a:pt x="238289" y="282713"/>
                </a:lnTo>
                <a:close/>
              </a:path>
              <a:path w="565785" h="565784">
                <a:moveTo>
                  <a:pt x="327138" y="282713"/>
                </a:moveTo>
                <a:lnTo>
                  <a:pt x="282713" y="327138"/>
                </a:lnTo>
                <a:lnTo>
                  <a:pt x="511803" y="556227"/>
                </a:lnTo>
                <a:lnTo>
                  <a:pt x="556227" y="511803"/>
                </a:lnTo>
                <a:lnTo>
                  <a:pt x="327138" y="282713"/>
                </a:lnTo>
                <a:close/>
              </a:path>
              <a:path w="565785" h="565784">
                <a:moveTo>
                  <a:pt x="282713" y="238289"/>
                </a:moveTo>
                <a:lnTo>
                  <a:pt x="238289" y="282713"/>
                </a:lnTo>
                <a:lnTo>
                  <a:pt x="282713" y="327138"/>
                </a:lnTo>
                <a:lnTo>
                  <a:pt x="327138" y="282713"/>
                </a:lnTo>
                <a:lnTo>
                  <a:pt x="282713" y="238289"/>
                </a:lnTo>
                <a:close/>
              </a:path>
              <a:path w="565785" h="565784">
                <a:moveTo>
                  <a:pt x="511803" y="9200"/>
                </a:moveTo>
                <a:lnTo>
                  <a:pt x="282713" y="238289"/>
                </a:lnTo>
                <a:lnTo>
                  <a:pt x="327138" y="282713"/>
                </a:lnTo>
                <a:lnTo>
                  <a:pt x="556227" y="53624"/>
                </a:lnTo>
                <a:lnTo>
                  <a:pt x="511803" y="9200"/>
                </a:lnTo>
                <a:close/>
              </a:path>
              <a:path w="565785" h="565784">
                <a:moveTo>
                  <a:pt x="53624" y="9200"/>
                </a:moveTo>
                <a:lnTo>
                  <a:pt x="9200" y="53624"/>
                </a:lnTo>
                <a:lnTo>
                  <a:pt x="238289" y="282713"/>
                </a:lnTo>
                <a:lnTo>
                  <a:pt x="282713" y="238289"/>
                </a:lnTo>
                <a:lnTo>
                  <a:pt x="53624" y="9200"/>
                </a:lnTo>
                <a:close/>
              </a:path>
              <a:path w="565785" h="565784">
                <a:moveTo>
                  <a:pt x="534015" y="0"/>
                </a:moveTo>
                <a:lnTo>
                  <a:pt x="522194" y="2300"/>
                </a:lnTo>
                <a:lnTo>
                  <a:pt x="511803" y="9200"/>
                </a:lnTo>
                <a:lnTo>
                  <a:pt x="556227" y="53624"/>
                </a:lnTo>
                <a:lnTo>
                  <a:pt x="563127" y="43233"/>
                </a:lnTo>
                <a:lnTo>
                  <a:pt x="565427" y="31412"/>
                </a:lnTo>
                <a:lnTo>
                  <a:pt x="563127" y="19592"/>
                </a:lnTo>
                <a:lnTo>
                  <a:pt x="556227" y="9200"/>
                </a:lnTo>
                <a:lnTo>
                  <a:pt x="545835" y="2300"/>
                </a:lnTo>
                <a:lnTo>
                  <a:pt x="534015" y="0"/>
                </a:lnTo>
                <a:close/>
              </a:path>
              <a:path w="565785" h="565784">
                <a:moveTo>
                  <a:pt x="31412" y="0"/>
                </a:moveTo>
                <a:lnTo>
                  <a:pt x="19592" y="2300"/>
                </a:lnTo>
                <a:lnTo>
                  <a:pt x="9200" y="9200"/>
                </a:lnTo>
                <a:lnTo>
                  <a:pt x="2300" y="19592"/>
                </a:lnTo>
                <a:lnTo>
                  <a:pt x="0" y="31412"/>
                </a:lnTo>
                <a:lnTo>
                  <a:pt x="2300" y="43233"/>
                </a:lnTo>
                <a:lnTo>
                  <a:pt x="9200" y="53624"/>
                </a:lnTo>
                <a:lnTo>
                  <a:pt x="53624" y="9200"/>
                </a:lnTo>
                <a:lnTo>
                  <a:pt x="43233" y="2300"/>
                </a:lnTo>
                <a:lnTo>
                  <a:pt x="31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235259" y="8565184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4" h="565784">
                <a:moveTo>
                  <a:pt x="9200" y="511803"/>
                </a:moveTo>
                <a:lnTo>
                  <a:pt x="2300" y="522194"/>
                </a:lnTo>
                <a:lnTo>
                  <a:pt x="0" y="534015"/>
                </a:lnTo>
                <a:lnTo>
                  <a:pt x="2300" y="545835"/>
                </a:lnTo>
                <a:lnTo>
                  <a:pt x="9200" y="556227"/>
                </a:lnTo>
                <a:lnTo>
                  <a:pt x="19592" y="563127"/>
                </a:lnTo>
                <a:lnTo>
                  <a:pt x="31412" y="565427"/>
                </a:lnTo>
                <a:lnTo>
                  <a:pt x="43233" y="563127"/>
                </a:lnTo>
                <a:lnTo>
                  <a:pt x="53624" y="556227"/>
                </a:lnTo>
                <a:lnTo>
                  <a:pt x="9200" y="511803"/>
                </a:lnTo>
                <a:close/>
              </a:path>
              <a:path w="565784" h="565784">
                <a:moveTo>
                  <a:pt x="556227" y="511803"/>
                </a:moveTo>
                <a:lnTo>
                  <a:pt x="511803" y="556227"/>
                </a:lnTo>
                <a:lnTo>
                  <a:pt x="522194" y="563127"/>
                </a:lnTo>
                <a:lnTo>
                  <a:pt x="534015" y="565427"/>
                </a:lnTo>
                <a:lnTo>
                  <a:pt x="545835" y="563127"/>
                </a:lnTo>
                <a:lnTo>
                  <a:pt x="556227" y="556227"/>
                </a:lnTo>
                <a:lnTo>
                  <a:pt x="563127" y="545835"/>
                </a:lnTo>
                <a:lnTo>
                  <a:pt x="565427" y="534015"/>
                </a:lnTo>
                <a:lnTo>
                  <a:pt x="563127" y="522194"/>
                </a:lnTo>
                <a:lnTo>
                  <a:pt x="556227" y="511803"/>
                </a:lnTo>
                <a:close/>
              </a:path>
              <a:path w="565784" h="565784">
                <a:moveTo>
                  <a:pt x="238289" y="282713"/>
                </a:moveTo>
                <a:lnTo>
                  <a:pt x="9200" y="511803"/>
                </a:lnTo>
                <a:lnTo>
                  <a:pt x="53624" y="556227"/>
                </a:lnTo>
                <a:lnTo>
                  <a:pt x="282713" y="327138"/>
                </a:lnTo>
                <a:lnTo>
                  <a:pt x="238289" y="282713"/>
                </a:lnTo>
                <a:close/>
              </a:path>
              <a:path w="565784" h="565784">
                <a:moveTo>
                  <a:pt x="327138" y="282713"/>
                </a:moveTo>
                <a:lnTo>
                  <a:pt x="282713" y="327138"/>
                </a:lnTo>
                <a:lnTo>
                  <a:pt x="511803" y="556227"/>
                </a:lnTo>
                <a:lnTo>
                  <a:pt x="556227" y="511803"/>
                </a:lnTo>
                <a:lnTo>
                  <a:pt x="327138" y="282713"/>
                </a:lnTo>
                <a:close/>
              </a:path>
              <a:path w="565784" h="565784">
                <a:moveTo>
                  <a:pt x="282713" y="238289"/>
                </a:moveTo>
                <a:lnTo>
                  <a:pt x="238289" y="282713"/>
                </a:lnTo>
                <a:lnTo>
                  <a:pt x="282713" y="327138"/>
                </a:lnTo>
                <a:lnTo>
                  <a:pt x="327138" y="282713"/>
                </a:lnTo>
                <a:lnTo>
                  <a:pt x="282713" y="238289"/>
                </a:lnTo>
                <a:close/>
              </a:path>
              <a:path w="565784" h="565784">
                <a:moveTo>
                  <a:pt x="511803" y="9200"/>
                </a:moveTo>
                <a:lnTo>
                  <a:pt x="282713" y="238289"/>
                </a:lnTo>
                <a:lnTo>
                  <a:pt x="327138" y="282713"/>
                </a:lnTo>
                <a:lnTo>
                  <a:pt x="556227" y="53624"/>
                </a:lnTo>
                <a:lnTo>
                  <a:pt x="511803" y="9200"/>
                </a:lnTo>
                <a:close/>
              </a:path>
              <a:path w="565784" h="565784">
                <a:moveTo>
                  <a:pt x="53624" y="9200"/>
                </a:moveTo>
                <a:lnTo>
                  <a:pt x="9200" y="53624"/>
                </a:lnTo>
                <a:lnTo>
                  <a:pt x="238289" y="282713"/>
                </a:lnTo>
                <a:lnTo>
                  <a:pt x="282713" y="238289"/>
                </a:lnTo>
                <a:lnTo>
                  <a:pt x="53624" y="9200"/>
                </a:lnTo>
                <a:close/>
              </a:path>
              <a:path w="565784" h="565784">
                <a:moveTo>
                  <a:pt x="534015" y="0"/>
                </a:moveTo>
                <a:lnTo>
                  <a:pt x="522194" y="2300"/>
                </a:lnTo>
                <a:lnTo>
                  <a:pt x="511803" y="9200"/>
                </a:lnTo>
                <a:lnTo>
                  <a:pt x="556227" y="53624"/>
                </a:lnTo>
                <a:lnTo>
                  <a:pt x="563127" y="43233"/>
                </a:lnTo>
                <a:lnTo>
                  <a:pt x="565427" y="31412"/>
                </a:lnTo>
                <a:lnTo>
                  <a:pt x="563127" y="19592"/>
                </a:lnTo>
                <a:lnTo>
                  <a:pt x="556227" y="9200"/>
                </a:lnTo>
                <a:lnTo>
                  <a:pt x="545835" y="2300"/>
                </a:lnTo>
                <a:lnTo>
                  <a:pt x="534015" y="0"/>
                </a:lnTo>
                <a:close/>
              </a:path>
              <a:path w="565784" h="565784">
                <a:moveTo>
                  <a:pt x="31412" y="0"/>
                </a:moveTo>
                <a:lnTo>
                  <a:pt x="19592" y="2300"/>
                </a:lnTo>
                <a:lnTo>
                  <a:pt x="9200" y="9200"/>
                </a:lnTo>
                <a:lnTo>
                  <a:pt x="2300" y="19592"/>
                </a:lnTo>
                <a:lnTo>
                  <a:pt x="0" y="31412"/>
                </a:lnTo>
                <a:lnTo>
                  <a:pt x="2300" y="43233"/>
                </a:lnTo>
                <a:lnTo>
                  <a:pt x="9200" y="53624"/>
                </a:lnTo>
                <a:lnTo>
                  <a:pt x="53624" y="9200"/>
                </a:lnTo>
                <a:lnTo>
                  <a:pt x="43233" y="2300"/>
                </a:lnTo>
                <a:lnTo>
                  <a:pt x="31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11959" y="2732901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5">
                <a:moveTo>
                  <a:pt x="9200" y="511803"/>
                </a:moveTo>
                <a:lnTo>
                  <a:pt x="2300" y="522194"/>
                </a:lnTo>
                <a:lnTo>
                  <a:pt x="0" y="534015"/>
                </a:lnTo>
                <a:lnTo>
                  <a:pt x="2300" y="545835"/>
                </a:lnTo>
                <a:lnTo>
                  <a:pt x="9200" y="556227"/>
                </a:lnTo>
                <a:lnTo>
                  <a:pt x="19592" y="563127"/>
                </a:lnTo>
                <a:lnTo>
                  <a:pt x="31412" y="565427"/>
                </a:lnTo>
                <a:lnTo>
                  <a:pt x="43233" y="563127"/>
                </a:lnTo>
                <a:lnTo>
                  <a:pt x="53624" y="556227"/>
                </a:lnTo>
                <a:lnTo>
                  <a:pt x="9200" y="511803"/>
                </a:lnTo>
                <a:close/>
              </a:path>
              <a:path w="565785" h="565785">
                <a:moveTo>
                  <a:pt x="556227" y="511803"/>
                </a:moveTo>
                <a:lnTo>
                  <a:pt x="511803" y="556227"/>
                </a:lnTo>
                <a:lnTo>
                  <a:pt x="522194" y="563127"/>
                </a:lnTo>
                <a:lnTo>
                  <a:pt x="534015" y="565427"/>
                </a:lnTo>
                <a:lnTo>
                  <a:pt x="545835" y="563127"/>
                </a:lnTo>
                <a:lnTo>
                  <a:pt x="556227" y="556227"/>
                </a:lnTo>
                <a:lnTo>
                  <a:pt x="563127" y="545835"/>
                </a:lnTo>
                <a:lnTo>
                  <a:pt x="565427" y="534015"/>
                </a:lnTo>
                <a:lnTo>
                  <a:pt x="563127" y="522194"/>
                </a:lnTo>
                <a:lnTo>
                  <a:pt x="556227" y="511803"/>
                </a:lnTo>
                <a:close/>
              </a:path>
              <a:path w="565785" h="565785">
                <a:moveTo>
                  <a:pt x="238289" y="282713"/>
                </a:moveTo>
                <a:lnTo>
                  <a:pt x="9200" y="511803"/>
                </a:lnTo>
                <a:lnTo>
                  <a:pt x="53624" y="556227"/>
                </a:lnTo>
                <a:lnTo>
                  <a:pt x="282713" y="327138"/>
                </a:lnTo>
                <a:lnTo>
                  <a:pt x="238289" y="282713"/>
                </a:lnTo>
                <a:close/>
              </a:path>
              <a:path w="565785" h="565785">
                <a:moveTo>
                  <a:pt x="327138" y="282713"/>
                </a:moveTo>
                <a:lnTo>
                  <a:pt x="282713" y="327138"/>
                </a:lnTo>
                <a:lnTo>
                  <a:pt x="511803" y="556227"/>
                </a:lnTo>
                <a:lnTo>
                  <a:pt x="556227" y="511803"/>
                </a:lnTo>
                <a:lnTo>
                  <a:pt x="327138" y="282713"/>
                </a:lnTo>
                <a:close/>
              </a:path>
              <a:path w="565785" h="565785">
                <a:moveTo>
                  <a:pt x="282713" y="238289"/>
                </a:moveTo>
                <a:lnTo>
                  <a:pt x="238289" y="282713"/>
                </a:lnTo>
                <a:lnTo>
                  <a:pt x="282713" y="327138"/>
                </a:lnTo>
                <a:lnTo>
                  <a:pt x="327138" y="282713"/>
                </a:lnTo>
                <a:lnTo>
                  <a:pt x="282713" y="238289"/>
                </a:lnTo>
                <a:close/>
              </a:path>
              <a:path w="565785" h="565785">
                <a:moveTo>
                  <a:pt x="511803" y="9200"/>
                </a:moveTo>
                <a:lnTo>
                  <a:pt x="282713" y="238289"/>
                </a:lnTo>
                <a:lnTo>
                  <a:pt x="327138" y="282713"/>
                </a:lnTo>
                <a:lnTo>
                  <a:pt x="556227" y="53624"/>
                </a:lnTo>
                <a:lnTo>
                  <a:pt x="511803" y="9200"/>
                </a:lnTo>
                <a:close/>
              </a:path>
              <a:path w="565785" h="565785">
                <a:moveTo>
                  <a:pt x="53624" y="9200"/>
                </a:moveTo>
                <a:lnTo>
                  <a:pt x="9200" y="53624"/>
                </a:lnTo>
                <a:lnTo>
                  <a:pt x="238289" y="282713"/>
                </a:lnTo>
                <a:lnTo>
                  <a:pt x="282713" y="238289"/>
                </a:lnTo>
                <a:lnTo>
                  <a:pt x="53624" y="9200"/>
                </a:lnTo>
                <a:close/>
              </a:path>
              <a:path w="565785" h="565785">
                <a:moveTo>
                  <a:pt x="534015" y="0"/>
                </a:moveTo>
                <a:lnTo>
                  <a:pt x="522194" y="2300"/>
                </a:lnTo>
                <a:lnTo>
                  <a:pt x="511803" y="9200"/>
                </a:lnTo>
                <a:lnTo>
                  <a:pt x="556227" y="53624"/>
                </a:lnTo>
                <a:lnTo>
                  <a:pt x="563127" y="43233"/>
                </a:lnTo>
                <a:lnTo>
                  <a:pt x="565427" y="31412"/>
                </a:lnTo>
                <a:lnTo>
                  <a:pt x="563127" y="19592"/>
                </a:lnTo>
                <a:lnTo>
                  <a:pt x="556227" y="9200"/>
                </a:lnTo>
                <a:lnTo>
                  <a:pt x="545835" y="2300"/>
                </a:lnTo>
                <a:lnTo>
                  <a:pt x="534015" y="0"/>
                </a:lnTo>
                <a:close/>
              </a:path>
              <a:path w="565785" h="565785">
                <a:moveTo>
                  <a:pt x="31412" y="0"/>
                </a:moveTo>
                <a:lnTo>
                  <a:pt x="19592" y="2300"/>
                </a:lnTo>
                <a:lnTo>
                  <a:pt x="9200" y="9200"/>
                </a:lnTo>
                <a:lnTo>
                  <a:pt x="2300" y="19592"/>
                </a:lnTo>
                <a:lnTo>
                  <a:pt x="0" y="31412"/>
                </a:lnTo>
                <a:lnTo>
                  <a:pt x="2300" y="43233"/>
                </a:lnTo>
                <a:lnTo>
                  <a:pt x="9200" y="53624"/>
                </a:lnTo>
                <a:lnTo>
                  <a:pt x="53624" y="9200"/>
                </a:lnTo>
                <a:lnTo>
                  <a:pt x="43233" y="2300"/>
                </a:lnTo>
                <a:lnTo>
                  <a:pt x="31412" y="0"/>
                </a:lnTo>
                <a:close/>
              </a:path>
            </a:pathLst>
          </a:custGeom>
          <a:solidFill>
            <a:srgbClr val="FD4D0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49194" y="8554713"/>
            <a:ext cx="565785" cy="565785"/>
          </a:xfrm>
          <a:custGeom>
            <a:avLst/>
            <a:gdLst/>
            <a:ahLst/>
            <a:cxnLst/>
            <a:rect l="l" t="t" r="r" b="b"/>
            <a:pathLst>
              <a:path w="565785" h="565784">
                <a:moveTo>
                  <a:pt x="9200" y="511803"/>
                </a:moveTo>
                <a:lnTo>
                  <a:pt x="2300" y="522194"/>
                </a:lnTo>
                <a:lnTo>
                  <a:pt x="0" y="534015"/>
                </a:lnTo>
                <a:lnTo>
                  <a:pt x="2300" y="545835"/>
                </a:lnTo>
                <a:lnTo>
                  <a:pt x="9200" y="556227"/>
                </a:lnTo>
                <a:lnTo>
                  <a:pt x="19592" y="563127"/>
                </a:lnTo>
                <a:lnTo>
                  <a:pt x="31412" y="565427"/>
                </a:lnTo>
                <a:lnTo>
                  <a:pt x="43233" y="563127"/>
                </a:lnTo>
                <a:lnTo>
                  <a:pt x="53624" y="556227"/>
                </a:lnTo>
                <a:lnTo>
                  <a:pt x="9200" y="511803"/>
                </a:lnTo>
                <a:close/>
              </a:path>
              <a:path w="565785" h="565784">
                <a:moveTo>
                  <a:pt x="556227" y="511803"/>
                </a:moveTo>
                <a:lnTo>
                  <a:pt x="511803" y="556227"/>
                </a:lnTo>
                <a:lnTo>
                  <a:pt x="522194" y="563127"/>
                </a:lnTo>
                <a:lnTo>
                  <a:pt x="534015" y="565427"/>
                </a:lnTo>
                <a:lnTo>
                  <a:pt x="545835" y="563127"/>
                </a:lnTo>
                <a:lnTo>
                  <a:pt x="556227" y="556227"/>
                </a:lnTo>
                <a:lnTo>
                  <a:pt x="563127" y="545835"/>
                </a:lnTo>
                <a:lnTo>
                  <a:pt x="565427" y="534015"/>
                </a:lnTo>
                <a:lnTo>
                  <a:pt x="563127" y="522194"/>
                </a:lnTo>
                <a:lnTo>
                  <a:pt x="556227" y="511803"/>
                </a:lnTo>
                <a:close/>
              </a:path>
              <a:path w="565785" h="565784">
                <a:moveTo>
                  <a:pt x="238289" y="282713"/>
                </a:moveTo>
                <a:lnTo>
                  <a:pt x="9200" y="511803"/>
                </a:lnTo>
                <a:lnTo>
                  <a:pt x="53624" y="556227"/>
                </a:lnTo>
                <a:lnTo>
                  <a:pt x="282713" y="327138"/>
                </a:lnTo>
                <a:lnTo>
                  <a:pt x="238289" y="282713"/>
                </a:lnTo>
                <a:close/>
              </a:path>
              <a:path w="565785" h="565784">
                <a:moveTo>
                  <a:pt x="327138" y="282713"/>
                </a:moveTo>
                <a:lnTo>
                  <a:pt x="282713" y="327138"/>
                </a:lnTo>
                <a:lnTo>
                  <a:pt x="511803" y="556227"/>
                </a:lnTo>
                <a:lnTo>
                  <a:pt x="556227" y="511803"/>
                </a:lnTo>
                <a:lnTo>
                  <a:pt x="327138" y="282713"/>
                </a:lnTo>
                <a:close/>
              </a:path>
              <a:path w="565785" h="565784">
                <a:moveTo>
                  <a:pt x="282713" y="238289"/>
                </a:moveTo>
                <a:lnTo>
                  <a:pt x="238289" y="282713"/>
                </a:lnTo>
                <a:lnTo>
                  <a:pt x="282713" y="327138"/>
                </a:lnTo>
                <a:lnTo>
                  <a:pt x="327138" y="282713"/>
                </a:lnTo>
                <a:lnTo>
                  <a:pt x="282713" y="238289"/>
                </a:lnTo>
                <a:close/>
              </a:path>
              <a:path w="565785" h="565784">
                <a:moveTo>
                  <a:pt x="511803" y="9200"/>
                </a:moveTo>
                <a:lnTo>
                  <a:pt x="282713" y="238289"/>
                </a:lnTo>
                <a:lnTo>
                  <a:pt x="327138" y="282713"/>
                </a:lnTo>
                <a:lnTo>
                  <a:pt x="556227" y="53624"/>
                </a:lnTo>
                <a:lnTo>
                  <a:pt x="511803" y="9200"/>
                </a:lnTo>
                <a:close/>
              </a:path>
              <a:path w="565785" h="565784">
                <a:moveTo>
                  <a:pt x="53624" y="9200"/>
                </a:moveTo>
                <a:lnTo>
                  <a:pt x="9200" y="53624"/>
                </a:lnTo>
                <a:lnTo>
                  <a:pt x="238289" y="282713"/>
                </a:lnTo>
                <a:lnTo>
                  <a:pt x="282713" y="238289"/>
                </a:lnTo>
                <a:lnTo>
                  <a:pt x="53624" y="9200"/>
                </a:lnTo>
                <a:close/>
              </a:path>
              <a:path w="565785" h="565784">
                <a:moveTo>
                  <a:pt x="534015" y="0"/>
                </a:moveTo>
                <a:lnTo>
                  <a:pt x="522194" y="2300"/>
                </a:lnTo>
                <a:lnTo>
                  <a:pt x="511803" y="9200"/>
                </a:lnTo>
                <a:lnTo>
                  <a:pt x="556227" y="53624"/>
                </a:lnTo>
                <a:lnTo>
                  <a:pt x="563127" y="43233"/>
                </a:lnTo>
                <a:lnTo>
                  <a:pt x="565427" y="31412"/>
                </a:lnTo>
                <a:lnTo>
                  <a:pt x="563127" y="19592"/>
                </a:lnTo>
                <a:lnTo>
                  <a:pt x="556227" y="9200"/>
                </a:lnTo>
                <a:lnTo>
                  <a:pt x="545835" y="2300"/>
                </a:lnTo>
                <a:lnTo>
                  <a:pt x="534015" y="0"/>
                </a:lnTo>
                <a:close/>
              </a:path>
              <a:path w="565785" h="565784">
                <a:moveTo>
                  <a:pt x="31412" y="0"/>
                </a:moveTo>
                <a:lnTo>
                  <a:pt x="19592" y="2300"/>
                </a:lnTo>
                <a:lnTo>
                  <a:pt x="9200" y="9200"/>
                </a:lnTo>
                <a:lnTo>
                  <a:pt x="2300" y="19592"/>
                </a:lnTo>
                <a:lnTo>
                  <a:pt x="0" y="31412"/>
                </a:lnTo>
                <a:lnTo>
                  <a:pt x="2300" y="43233"/>
                </a:lnTo>
                <a:lnTo>
                  <a:pt x="9200" y="53624"/>
                </a:lnTo>
                <a:lnTo>
                  <a:pt x="53624" y="9200"/>
                </a:lnTo>
                <a:lnTo>
                  <a:pt x="43233" y="2300"/>
                </a:lnTo>
                <a:lnTo>
                  <a:pt x="31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682197" y="2758030"/>
            <a:ext cx="1483995" cy="498475"/>
          </a:xfrm>
          <a:custGeom>
            <a:avLst/>
            <a:gdLst/>
            <a:ahLst/>
            <a:cxnLst/>
            <a:rect l="l" t="t" r="r" b="b"/>
            <a:pathLst>
              <a:path w="1483995" h="498475">
                <a:moveTo>
                  <a:pt x="153084" y="0"/>
                </a:moveTo>
                <a:lnTo>
                  <a:pt x="0" y="0"/>
                </a:lnTo>
                <a:lnTo>
                  <a:pt x="0" y="498414"/>
                </a:lnTo>
                <a:lnTo>
                  <a:pt x="153084" y="498414"/>
                </a:lnTo>
                <a:lnTo>
                  <a:pt x="194960" y="496545"/>
                </a:lnTo>
                <a:lnTo>
                  <a:pt x="233008" y="490937"/>
                </a:lnTo>
                <a:lnTo>
                  <a:pt x="297624" y="468509"/>
                </a:lnTo>
                <a:lnTo>
                  <a:pt x="328151" y="448572"/>
                </a:lnTo>
                <a:lnTo>
                  <a:pt x="59809" y="448572"/>
                </a:lnTo>
                <a:lnTo>
                  <a:pt x="59809" y="49841"/>
                </a:lnTo>
                <a:lnTo>
                  <a:pt x="327255" y="49841"/>
                </a:lnTo>
                <a:lnTo>
                  <a:pt x="324236" y="47215"/>
                </a:lnTo>
                <a:lnTo>
                  <a:pt x="297624" y="30616"/>
                </a:lnTo>
                <a:lnTo>
                  <a:pt x="267230" y="17221"/>
                </a:lnTo>
                <a:lnTo>
                  <a:pt x="233008" y="7654"/>
                </a:lnTo>
                <a:lnTo>
                  <a:pt x="194960" y="1913"/>
                </a:lnTo>
                <a:lnTo>
                  <a:pt x="153084" y="0"/>
                </a:lnTo>
                <a:close/>
              </a:path>
              <a:path w="1483995" h="498475">
                <a:moveTo>
                  <a:pt x="327255" y="49841"/>
                </a:moveTo>
                <a:lnTo>
                  <a:pt x="151660" y="49841"/>
                </a:lnTo>
                <a:lnTo>
                  <a:pt x="186104" y="51354"/>
                </a:lnTo>
                <a:lnTo>
                  <a:pt x="216810" y="55893"/>
                </a:lnTo>
                <a:lnTo>
                  <a:pt x="267007" y="74050"/>
                </a:lnTo>
                <a:lnTo>
                  <a:pt x="304210" y="103420"/>
                </a:lnTo>
                <a:lnTo>
                  <a:pt x="328953" y="143116"/>
                </a:lnTo>
                <a:lnTo>
                  <a:pt x="342837" y="192423"/>
                </a:lnTo>
                <a:lnTo>
                  <a:pt x="347466" y="250631"/>
                </a:lnTo>
                <a:lnTo>
                  <a:pt x="346309" y="280224"/>
                </a:lnTo>
                <a:lnTo>
                  <a:pt x="337052" y="333269"/>
                </a:lnTo>
                <a:lnTo>
                  <a:pt x="318139" y="377548"/>
                </a:lnTo>
                <a:lnTo>
                  <a:pt x="287166" y="411725"/>
                </a:lnTo>
                <a:lnTo>
                  <a:pt x="243777" y="435355"/>
                </a:lnTo>
                <a:lnTo>
                  <a:pt x="186104" y="447104"/>
                </a:lnTo>
                <a:lnTo>
                  <a:pt x="151660" y="448572"/>
                </a:lnTo>
                <a:lnTo>
                  <a:pt x="328151" y="448572"/>
                </a:lnTo>
                <a:lnTo>
                  <a:pt x="366245" y="409233"/>
                </a:lnTo>
                <a:lnTo>
                  <a:pt x="393791" y="353963"/>
                </a:lnTo>
                <a:lnTo>
                  <a:pt x="407676" y="287745"/>
                </a:lnTo>
                <a:lnTo>
                  <a:pt x="409411" y="250631"/>
                </a:lnTo>
                <a:lnTo>
                  <a:pt x="407676" y="212894"/>
                </a:lnTo>
                <a:lnTo>
                  <a:pt x="393791" y="145964"/>
                </a:lnTo>
                <a:lnTo>
                  <a:pt x="366245" y="90293"/>
                </a:lnTo>
                <a:lnTo>
                  <a:pt x="347109" y="67107"/>
                </a:lnTo>
                <a:lnTo>
                  <a:pt x="327255" y="49841"/>
                </a:lnTo>
                <a:close/>
              </a:path>
              <a:path w="1483995" h="498475">
                <a:moveTo>
                  <a:pt x="760632" y="0"/>
                </a:moveTo>
                <a:lnTo>
                  <a:pt x="452327" y="0"/>
                </a:lnTo>
                <a:lnTo>
                  <a:pt x="452327" y="498414"/>
                </a:lnTo>
                <a:lnTo>
                  <a:pt x="760632" y="498414"/>
                </a:lnTo>
                <a:lnTo>
                  <a:pt x="760632" y="449284"/>
                </a:lnTo>
                <a:lnTo>
                  <a:pt x="512137" y="449284"/>
                </a:lnTo>
                <a:lnTo>
                  <a:pt x="512137" y="271279"/>
                </a:lnTo>
                <a:lnTo>
                  <a:pt x="739271" y="271279"/>
                </a:lnTo>
                <a:lnTo>
                  <a:pt x="739271" y="222862"/>
                </a:lnTo>
                <a:lnTo>
                  <a:pt x="512137" y="222862"/>
                </a:lnTo>
                <a:lnTo>
                  <a:pt x="512137" y="49129"/>
                </a:lnTo>
                <a:lnTo>
                  <a:pt x="760632" y="49129"/>
                </a:lnTo>
                <a:lnTo>
                  <a:pt x="760632" y="0"/>
                </a:lnTo>
                <a:close/>
              </a:path>
              <a:path w="1483995" h="498475">
                <a:moveTo>
                  <a:pt x="979801" y="49129"/>
                </a:moveTo>
                <a:lnTo>
                  <a:pt x="919991" y="49129"/>
                </a:lnTo>
                <a:lnTo>
                  <a:pt x="919991" y="498414"/>
                </a:lnTo>
                <a:lnTo>
                  <a:pt x="979801" y="498414"/>
                </a:lnTo>
                <a:lnTo>
                  <a:pt x="979801" y="49129"/>
                </a:lnTo>
                <a:close/>
              </a:path>
              <a:path w="1483995" h="498475">
                <a:moveTo>
                  <a:pt x="1128613" y="0"/>
                </a:moveTo>
                <a:lnTo>
                  <a:pt x="771179" y="0"/>
                </a:lnTo>
                <a:lnTo>
                  <a:pt x="771179" y="49129"/>
                </a:lnTo>
                <a:lnTo>
                  <a:pt x="1128613" y="49129"/>
                </a:lnTo>
                <a:lnTo>
                  <a:pt x="1128613" y="0"/>
                </a:lnTo>
                <a:close/>
              </a:path>
              <a:path w="1483995" h="498475">
                <a:moveTo>
                  <a:pt x="1310690" y="0"/>
                </a:moveTo>
                <a:lnTo>
                  <a:pt x="1149773" y="0"/>
                </a:lnTo>
                <a:lnTo>
                  <a:pt x="1149773" y="498414"/>
                </a:lnTo>
                <a:lnTo>
                  <a:pt x="1209583" y="498414"/>
                </a:lnTo>
                <a:lnTo>
                  <a:pt x="1209583" y="292640"/>
                </a:lnTo>
                <a:lnTo>
                  <a:pt x="1307842" y="292640"/>
                </a:lnTo>
                <a:lnTo>
                  <a:pt x="1311889" y="292461"/>
                </a:lnTo>
                <a:lnTo>
                  <a:pt x="1303569" y="275551"/>
                </a:lnTo>
                <a:lnTo>
                  <a:pt x="1398079" y="275551"/>
                </a:lnTo>
                <a:lnTo>
                  <a:pt x="1404676" y="272703"/>
                </a:lnTo>
                <a:lnTo>
                  <a:pt x="1422299" y="261889"/>
                </a:lnTo>
                <a:lnTo>
                  <a:pt x="1437429" y="249385"/>
                </a:lnTo>
                <a:lnTo>
                  <a:pt x="1440757" y="245647"/>
                </a:lnTo>
                <a:lnTo>
                  <a:pt x="1209583" y="245647"/>
                </a:lnTo>
                <a:lnTo>
                  <a:pt x="1209583" y="50553"/>
                </a:lnTo>
                <a:lnTo>
                  <a:pt x="1445557" y="50553"/>
                </a:lnTo>
                <a:lnTo>
                  <a:pt x="1438319" y="42543"/>
                </a:lnTo>
                <a:lnTo>
                  <a:pt x="1406101" y="19936"/>
                </a:lnTo>
                <a:lnTo>
                  <a:pt x="1363735" y="4984"/>
                </a:lnTo>
                <a:lnTo>
                  <a:pt x="1338548" y="1246"/>
                </a:lnTo>
                <a:lnTo>
                  <a:pt x="1310690" y="0"/>
                </a:lnTo>
                <a:close/>
              </a:path>
              <a:path w="1483995" h="498475">
                <a:moveTo>
                  <a:pt x="1374819" y="284055"/>
                </a:moveTo>
                <a:lnTo>
                  <a:pt x="1361599" y="287656"/>
                </a:lnTo>
                <a:lnTo>
                  <a:pt x="1336056" y="291394"/>
                </a:lnTo>
                <a:lnTo>
                  <a:pt x="1311889" y="292461"/>
                </a:lnTo>
                <a:lnTo>
                  <a:pt x="1413221" y="498414"/>
                </a:lnTo>
                <a:lnTo>
                  <a:pt x="1483711" y="498414"/>
                </a:lnTo>
                <a:lnTo>
                  <a:pt x="1374819" y="284055"/>
                </a:lnTo>
                <a:close/>
              </a:path>
              <a:path w="1483995" h="498475">
                <a:moveTo>
                  <a:pt x="1370500" y="275551"/>
                </a:moveTo>
                <a:lnTo>
                  <a:pt x="1303569" y="275551"/>
                </a:lnTo>
                <a:lnTo>
                  <a:pt x="1311889" y="292461"/>
                </a:lnTo>
                <a:lnTo>
                  <a:pt x="1336056" y="291394"/>
                </a:lnTo>
                <a:lnTo>
                  <a:pt x="1361599" y="287656"/>
                </a:lnTo>
                <a:lnTo>
                  <a:pt x="1374819" y="284055"/>
                </a:lnTo>
                <a:lnTo>
                  <a:pt x="1370500" y="275551"/>
                </a:lnTo>
                <a:close/>
              </a:path>
              <a:path w="1483995" h="498475">
                <a:moveTo>
                  <a:pt x="1398079" y="275551"/>
                </a:moveTo>
                <a:lnTo>
                  <a:pt x="1370500" y="275551"/>
                </a:lnTo>
                <a:lnTo>
                  <a:pt x="1374819" y="284055"/>
                </a:lnTo>
                <a:lnTo>
                  <a:pt x="1384473" y="281426"/>
                </a:lnTo>
                <a:lnTo>
                  <a:pt x="1398079" y="275551"/>
                </a:lnTo>
                <a:close/>
              </a:path>
              <a:path w="1483995" h="498475">
                <a:moveTo>
                  <a:pt x="1445557" y="50553"/>
                </a:moveTo>
                <a:lnTo>
                  <a:pt x="1305706" y="50553"/>
                </a:lnTo>
                <a:lnTo>
                  <a:pt x="1333163" y="52199"/>
                </a:lnTo>
                <a:lnTo>
                  <a:pt x="1356437" y="57139"/>
                </a:lnTo>
                <a:lnTo>
                  <a:pt x="1390436" y="76898"/>
                </a:lnTo>
                <a:lnTo>
                  <a:pt x="1415134" y="125760"/>
                </a:lnTo>
                <a:lnTo>
                  <a:pt x="1416781" y="146676"/>
                </a:lnTo>
                <a:lnTo>
                  <a:pt x="1415090" y="167413"/>
                </a:lnTo>
                <a:lnTo>
                  <a:pt x="1389724" y="217878"/>
                </a:lnTo>
                <a:lnTo>
                  <a:pt x="1355725" y="238704"/>
                </a:lnTo>
                <a:lnTo>
                  <a:pt x="1306418" y="245647"/>
                </a:lnTo>
                <a:lnTo>
                  <a:pt x="1440757" y="245647"/>
                </a:lnTo>
                <a:lnTo>
                  <a:pt x="1468313" y="202169"/>
                </a:lnTo>
                <a:lnTo>
                  <a:pt x="1478727" y="145964"/>
                </a:lnTo>
                <a:lnTo>
                  <a:pt x="1477599" y="125760"/>
                </a:lnTo>
                <a:lnTo>
                  <a:pt x="1474277" y="106803"/>
                </a:lnTo>
                <a:lnTo>
                  <a:pt x="1468714" y="88824"/>
                </a:lnTo>
                <a:lnTo>
                  <a:pt x="1460926" y="71914"/>
                </a:lnTo>
                <a:lnTo>
                  <a:pt x="1450824" y="56383"/>
                </a:lnTo>
                <a:lnTo>
                  <a:pt x="1445557" y="505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18781" y="4981293"/>
            <a:ext cx="6983595" cy="112867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9537" y="3848259"/>
            <a:ext cx="5803095" cy="50260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39537" y="6578648"/>
            <a:ext cx="7144969" cy="112666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02344" y="8622983"/>
            <a:ext cx="6457782" cy="50260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289217" y="5272300"/>
            <a:ext cx="6209983" cy="5026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38771" y="6332037"/>
            <a:ext cx="6074041" cy="16622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283185" y="3625858"/>
            <a:ext cx="7107274" cy="1126667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178477" y="8489039"/>
            <a:ext cx="7242521" cy="1128677"/>
          </a:xfrm>
          <a:prstGeom prst="rect">
            <a:avLst/>
          </a:prstGeom>
        </p:spPr>
      </p:pic>
      <p:sp>
        <p:nvSpPr>
          <p:cNvPr id="20" name="object 20"/>
          <p:cNvSpPr/>
          <p:nvPr/>
        </p:nvSpPr>
        <p:spPr>
          <a:xfrm>
            <a:off x="586369" y="5183635"/>
            <a:ext cx="690880" cy="628015"/>
          </a:xfrm>
          <a:custGeom>
            <a:avLst/>
            <a:gdLst/>
            <a:ahLst/>
            <a:cxnLst/>
            <a:rect l="l" t="t" r="r" b="b"/>
            <a:pathLst>
              <a:path w="690880" h="628014">
                <a:moveTo>
                  <a:pt x="282713" y="596293"/>
                </a:moveTo>
                <a:lnTo>
                  <a:pt x="260501" y="618505"/>
                </a:lnTo>
                <a:lnTo>
                  <a:pt x="265946" y="622856"/>
                </a:lnTo>
                <a:lnTo>
                  <a:pt x="272139" y="625872"/>
                </a:lnTo>
                <a:lnTo>
                  <a:pt x="278839" y="627466"/>
                </a:lnTo>
                <a:lnTo>
                  <a:pt x="285809" y="627552"/>
                </a:lnTo>
                <a:lnTo>
                  <a:pt x="292626" y="626101"/>
                </a:lnTo>
                <a:lnTo>
                  <a:pt x="298884" y="623224"/>
                </a:lnTo>
                <a:lnTo>
                  <a:pt x="304365" y="619052"/>
                </a:ln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80" h="628014">
                <a:moveTo>
                  <a:pt x="53624" y="322779"/>
                </a:moveTo>
                <a:lnTo>
                  <a:pt x="9200" y="367204"/>
                </a:lnTo>
                <a:lnTo>
                  <a:pt x="260501" y="618505"/>
                </a:lnTo>
                <a:lnTo>
                  <a:pt x="282713" y="596293"/>
                </a:lnTo>
                <a:lnTo>
                  <a:pt x="256576" y="578868"/>
                </a:lnTo>
                <a:lnTo>
                  <a:pt x="277831" y="546986"/>
                </a:lnTo>
                <a:lnTo>
                  <a:pt x="53624" y="322779"/>
                </a:lnTo>
                <a:close/>
              </a:path>
              <a:path w="690880" h="628014">
                <a:moveTo>
                  <a:pt x="282713" y="596293"/>
                </a:move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80" h="628014">
                <a:moveTo>
                  <a:pt x="633528" y="13440"/>
                </a:moveTo>
                <a:lnTo>
                  <a:pt x="277831" y="546986"/>
                </a:lnTo>
                <a:lnTo>
                  <a:pt x="304926" y="574081"/>
                </a:lnTo>
                <a:lnTo>
                  <a:pt x="282713" y="596293"/>
                </a:lnTo>
                <a:lnTo>
                  <a:pt x="308850" y="613717"/>
                </a:lnTo>
                <a:lnTo>
                  <a:pt x="685802" y="48289"/>
                </a:lnTo>
                <a:lnTo>
                  <a:pt x="633528" y="13440"/>
                </a:lnTo>
                <a:close/>
              </a:path>
              <a:path w="690880" h="628014">
                <a:moveTo>
                  <a:pt x="277831" y="546986"/>
                </a:moveTo>
                <a:lnTo>
                  <a:pt x="256576" y="578868"/>
                </a:lnTo>
                <a:lnTo>
                  <a:pt x="282713" y="596293"/>
                </a:lnTo>
                <a:lnTo>
                  <a:pt x="304926" y="574081"/>
                </a:lnTo>
                <a:lnTo>
                  <a:pt x="277831" y="546986"/>
                </a:lnTo>
                <a:close/>
              </a:path>
              <a:path w="690880" h="628014">
                <a:moveTo>
                  <a:pt x="31412" y="313579"/>
                </a:moveTo>
                <a:lnTo>
                  <a:pt x="19592" y="315879"/>
                </a:lnTo>
                <a:lnTo>
                  <a:pt x="9200" y="322779"/>
                </a:lnTo>
                <a:lnTo>
                  <a:pt x="2300" y="333171"/>
                </a:lnTo>
                <a:lnTo>
                  <a:pt x="0" y="344991"/>
                </a:lnTo>
                <a:lnTo>
                  <a:pt x="2300" y="356812"/>
                </a:lnTo>
                <a:lnTo>
                  <a:pt x="9200" y="367204"/>
                </a:lnTo>
                <a:lnTo>
                  <a:pt x="53624" y="322779"/>
                </a:lnTo>
                <a:lnTo>
                  <a:pt x="43233" y="315879"/>
                </a:lnTo>
                <a:lnTo>
                  <a:pt x="31412" y="313579"/>
                </a:lnTo>
                <a:close/>
              </a:path>
              <a:path w="690880" h="628014">
                <a:moveTo>
                  <a:pt x="665547" y="0"/>
                </a:moveTo>
                <a:lnTo>
                  <a:pt x="653505" y="62"/>
                </a:lnTo>
                <a:lnTo>
                  <a:pt x="642365" y="4636"/>
                </a:lnTo>
                <a:lnTo>
                  <a:pt x="633528" y="13440"/>
                </a:lnTo>
                <a:lnTo>
                  <a:pt x="685802" y="48289"/>
                </a:lnTo>
                <a:lnTo>
                  <a:pt x="690531" y="36747"/>
                </a:lnTo>
                <a:lnTo>
                  <a:pt x="690468" y="24704"/>
                </a:lnTo>
                <a:lnTo>
                  <a:pt x="685894" y="13564"/>
                </a:lnTo>
                <a:lnTo>
                  <a:pt x="677090" y="4728"/>
                </a:lnTo>
                <a:lnTo>
                  <a:pt x="66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1172435" y="3633944"/>
            <a:ext cx="690880" cy="628015"/>
          </a:xfrm>
          <a:custGeom>
            <a:avLst/>
            <a:gdLst/>
            <a:ahLst/>
            <a:cxnLst/>
            <a:rect l="l" t="t" r="r" b="b"/>
            <a:pathLst>
              <a:path w="690879" h="628014">
                <a:moveTo>
                  <a:pt x="282713" y="596293"/>
                </a:moveTo>
                <a:lnTo>
                  <a:pt x="260501" y="618505"/>
                </a:lnTo>
                <a:lnTo>
                  <a:pt x="265946" y="622856"/>
                </a:lnTo>
                <a:lnTo>
                  <a:pt x="272139" y="625872"/>
                </a:lnTo>
                <a:lnTo>
                  <a:pt x="278839" y="627466"/>
                </a:lnTo>
                <a:lnTo>
                  <a:pt x="285809" y="627552"/>
                </a:lnTo>
                <a:lnTo>
                  <a:pt x="292626" y="626101"/>
                </a:lnTo>
                <a:lnTo>
                  <a:pt x="298884" y="623224"/>
                </a:lnTo>
                <a:lnTo>
                  <a:pt x="304365" y="619052"/>
                </a:ln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4">
                <a:moveTo>
                  <a:pt x="53624" y="322779"/>
                </a:moveTo>
                <a:lnTo>
                  <a:pt x="9200" y="367204"/>
                </a:lnTo>
                <a:lnTo>
                  <a:pt x="260501" y="618505"/>
                </a:lnTo>
                <a:lnTo>
                  <a:pt x="282713" y="596293"/>
                </a:lnTo>
                <a:lnTo>
                  <a:pt x="256576" y="578868"/>
                </a:lnTo>
                <a:lnTo>
                  <a:pt x="277831" y="546986"/>
                </a:lnTo>
                <a:lnTo>
                  <a:pt x="53624" y="322779"/>
                </a:lnTo>
                <a:close/>
              </a:path>
              <a:path w="690879" h="628014">
                <a:moveTo>
                  <a:pt x="282713" y="596293"/>
                </a:move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4">
                <a:moveTo>
                  <a:pt x="633528" y="13440"/>
                </a:moveTo>
                <a:lnTo>
                  <a:pt x="277831" y="546986"/>
                </a:lnTo>
                <a:lnTo>
                  <a:pt x="304926" y="574081"/>
                </a:lnTo>
                <a:lnTo>
                  <a:pt x="282713" y="596293"/>
                </a:lnTo>
                <a:lnTo>
                  <a:pt x="308850" y="613717"/>
                </a:lnTo>
                <a:lnTo>
                  <a:pt x="685802" y="48289"/>
                </a:lnTo>
                <a:lnTo>
                  <a:pt x="633528" y="13440"/>
                </a:lnTo>
                <a:close/>
              </a:path>
              <a:path w="690879" h="628014">
                <a:moveTo>
                  <a:pt x="277831" y="546986"/>
                </a:moveTo>
                <a:lnTo>
                  <a:pt x="256576" y="578868"/>
                </a:lnTo>
                <a:lnTo>
                  <a:pt x="282713" y="596293"/>
                </a:lnTo>
                <a:lnTo>
                  <a:pt x="304926" y="574081"/>
                </a:lnTo>
                <a:lnTo>
                  <a:pt x="277831" y="546986"/>
                </a:lnTo>
                <a:close/>
              </a:path>
              <a:path w="690879" h="628014">
                <a:moveTo>
                  <a:pt x="31412" y="313579"/>
                </a:moveTo>
                <a:lnTo>
                  <a:pt x="19592" y="315879"/>
                </a:lnTo>
                <a:lnTo>
                  <a:pt x="9200" y="322779"/>
                </a:lnTo>
                <a:lnTo>
                  <a:pt x="2300" y="333171"/>
                </a:lnTo>
                <a:lnTo>
                  <a:pt x="0" y="344991"/>
                </a:lnTo>
                <a:lnTo>
                  <a:pt x="2300" y="356812"/>
                </a:lnTo>
                <a:lnTo>
                  <a:pt x="9200" y="367204"/>
                </a:lnTo>
                <a:lnTo>
                  <a:pt x="53624" y="322779"/>
                </a:lnTo>
                <a:lnTo>
                  <a:pt x="43233" y="315879"/>
                </a:lnTo>
                <a:lnTo>
                  <a:pt x="31412" y="313579"/>
                </a:lnTo>
                <a:close/>
              </a:path>
              <a:path w="690879" h="628014">
                <a:moveTo>
                  <a:pt x="665547" y="0"/>
                </a:moveTo>
                <a:lnTo>
                  <a:pt x="653505" y="62"/>
                </a:lnTo>
                <a:lnTo>
                  <a:pt x="642365" y="4636"/>
                </a:lnTo>
                <a:lnTo>
                  <a:pt x="633528" y="13440"/>
                </a:lnTo>
                <a:lnTo>
                  <a:pt x="685802" y="48289"/>
                </a:lnTo>
                <a:lnTo>
                  <a:pt x="690531" y="36747"/>
                </a:lnTo>
                <a:lnTo>
                  <a:pt x="690468" y="24704"/>
                </a:lnTo>
                <a:lnTo>
                  <a:pt x="685894" y="13564"/>
                </a:lnTo>
                <a:lnTo>
                  <a:pt x="677090" y="4728"/>
                </a:lnTo>
                <a:lnTo>
                  <a:pt x="66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209052" y="2702035"/>
            <a:ext cx="690880" cy="628015"/>
          </a:xfrm>
          <a:custGeom>
            <a:avLst/>
            <a:gdLst/>
            <a:ahLst/>
            <a:cxnLst/>
            <a:rect l="l" t="t" r="r" b="b"/>
            <a:pathLst>
              <a:path w="690879" h="628014">
                <a:moveTo>
                  <a:pt x="282713" y="596293"/>
                </a:moveTo>
                <a:lnTo>
                  <a:pt x="260501" y="618505"/>
                </a:lnTo>
                <a:lnTo>
                  <a:pt x="265946" y="622856"/>
                </a:lnTo>
                <a:lnTo>
                  <a:pt x="272139" y="625872"/>
                </a:lnTo>
                <a:lnTo>
                  <a:pt x="278839" y="627466"/>
                </a:lnTo>
                <a:lnTo>
                  <a:pt x="285809" y="627552"/>
                </a:lnTo>
                <a:lnTo>
                  <a:pt x="292626" y="626101"/>
                </a:lnTo>
                <a:lnTo>
                  <a:pt x="298884" y="623224"/>
                </a:lnTo>
                <a:lnTo>
                  <a:pt x="304365" y="619052"/>
                </a:ln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4">
                <a:moveTo>
                  <a:pt x="53624" y="322779"/>
                </a:moveTo>
                <a:lnTo>
                  <a:pt x="9200" y="367204"/>
                </a:lnTo>
                <a:lnTo>
                  <a:pt x="260501" y="618505"/>
                </a:lnTo>
                <a:lnTo>
                  <a:pt x="282713" y="596293"/>
                </a:lnTo>
                <a:lnTo>
                  <a:pt x="256576" y="578868"/>
                </a:lnTo>
                <a:lnTo>
                  <a:pt x="277831" y="546986"/>
                </a:lnTo>
                <a:lnTo>
                  <a:pt x="53624" y="322779"/>
                </a:lnTo>
                <a:close/>
              </a:path>
              <a:path w="690879" h="628014">
                <a:moveTo>
                  <a:pt x="282713" y="596293"/>
                </a:move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4">
                <a:moveTo>
                  <a:pt x="633528" y="13440"/>
                </a:moveTo>
                <a:lnTo>
                  <a:pt x="277831" y="546986"/>
                </a:lnTo>
                <a:lnTo>
                  <a:pt x="304926" y="574081"/>
                </a:lnTo>
                <a:lnTo>
                  <a:pt x="282713" y="596293"/>
                </a:lnTo>
                <a:lnTo>
                  <a:pt x="308850" y="613717"/>
                </a:lnTo>
                <a:lnTo>
                  <a:pt x="685802" y="48289"/>
                </a:lnTo>
                <a:lnTo>
                  <a:pt x="633528" y="13440"/>
                </a:lnTo>
                <a:close/>
              </a:path>
              <a:path w="690879" h="628014">
                <a:moveTo>
                  <a:pt x="277831" y="546986"/>
                </a:moveTo>
                <a:lnTo>
                  <a:pt x="256576" y="578868"/>
                </a:lnTo>
                <a:lnTo>
                  <a:pt x="282713" y="596293"/>
                </a:lnTo>
                <a:lnTo>
                  <a:pt x="304926" y="574081"/>
                </a:lnTo>
                <a:lnTo>
                  <a:pt x="277831" y="546986"/>
                </a:lnTo>
                <a:close/>
              </a:path>
              <a:path w="690879" h="628014">
                <a:moveTo>
                  <a:pt x="31412" y="313579"/>
                </a:moveTo>
                <a:lnTo>
                  <a:pt x="19592" y="315879"/>
                </a:lnTo>
                <a:lnTo>
                  <a:pt x="9200" y="322779"/>
                </a:lnTo>
                <a:lnTo>
                  <a:pt x="2300" y="333171"/>
                </a:lnTo>
                <a:lnTo>
                  <a:pt x="0" y="344991"/>
                </a:lnTo>
                <a:lnTo>
                  <a:pt x="2300" y="356812"/>
                </a:lnTo>
                <a:lnTo>
                  <a:pt x="9200" y="367204"/>
                </a:lnTo>
                <a:lnTo>
                  <a:pt x="53624" y="322779"/>
                </a:lnTo>
                <a:lnTo>
                  <a:pt x="43233" y="315879"/>
                </a:lnTo>
                <a:lnTo>
                  <a:pt x="31412" y="313579"/>
                </a:lnTo>
                <a:close/>
              </a:path>
              <a:path w="690879" h="628014">
                <a:moveTo>
                  <a:pt x="665547" y="0"/>
                </a:moveTo>
                <a:lnTo>
                  <a:pt x="653505" y="62"/>
                </a:lnTo>
                <a:lnTo>
                  <a:pt x="642365" y="4636"/>
                </a:lnTo>
                <a:lnTo>
                  <a:pt x="633528" y="13440"/>
                </a:lnTo>
                <a:lnTo>
                  <a:pt x="685802" y="48289"/>
                </a:lnTo>
                <a:lnTo>
                  <a:pt x="690531" y="36747"/>
                </a:lnTo>
                <a:lnTo>
                  <a:pt x="690468" y="24704"/>
                </a:lnTo>
                <a:lnTo>
                  <a:pt x="685894" y="13564"/>
                </a:lnTo>
                <a:lnTo>
                  <a:pt x="677090" y="4728"/>
                </a:lnTo>
                <a:lnTo>
                  <a:pt x="665547" y="0"/>
                </a:lnTo>
                <a:close/>
              </a:path>
            </a:pathLst>
          </a:custGeom>
          <a:solidFill>
            <a:srgbClr val="00CD9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1172435" y="5183635"/>
            <a:ext cx="690880" cy="628015"/>
          </a:xfrm>
          <a:custGeom>
            <a:avLst/>
            <a:gdLst/>
            <a:ahLst/>
            <a:cxnLst/>
            <a:rect l="l" t="t" r="r" b="b"/>
            <a:pathLst>
              <a:path w="690879" h="628014">
                <a:moveTo>
                  <a:pt x="282713" y="596293"/>
                </a:moveTo>
                <a:lnTo>
                  <a:pt x="260501" y="618505"/>
                </a:lnTo>
                <a:lnTo>
                  <a:pt x="265946" y="622856"/>
                </a:lnTo>
                <a:lnTo>
                  <a:pt x="272139" y="625872"/>
                </a:lnTo>
                <a:lnTo>
                  <a:pt x="278839" y="627466"/>
                </a:lnTo>
                <a:lnTo>
                  <a:pt x="285809" y="627552"/>
                </a:lnTo>
                <a:lnTo>
                  <a:pt x="292626" y="626101"/>
                </a:lnTo>
                <a:lnTo>
                  <a:pt x="298884" y="623224"/>
                </a:lnTo>
                <a:lnTo>
                  <a:pt x="304365" y="619052"/>
                </a:ln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4">
                <a:moveTo>
                  <a:pt x="53624" y="322779"/>
                </a:moveTo>
                <a:lnTo>
                  <a:pt x="9200" y="367204"/>
                </a:lnTo>
                <a:lnTo>
                  <a:pt x="260501" y="618505"/>
                </a:lnTo>
                <a:lnTo>
                  <a:pt x="282713" y="596293"/>
                </a:lnTo>
                <a:lnTo>
                  <a:pt x="256576" y="578868"/>
                </a:lnTo>
                <a:lnTo>
                  <a:pt x="277831" y="546986"/>
                </a:lnTo>
                <a:lnTo>
                  <a:pt x="53624" y="322779"/>
                </a:lnTo>
                <a:close/>
              </a:path>
              <a:path w="690879" h="628014">
                <a:moveTo>
                  <a:pt x="282713" y="596293"/>
                </a:move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4">
                <a:moveTo>
                  <a:pt x="633528" y="13440"/>
                </a:moveTo>
                <a:lnTo>
                  <a:pt x="277831" y="546986"/>
                </a:lnTo>
                <a:lnTo>
                  <a:pt x="304926" y="574081"/>
                </a:lnTo>
                <a:lnTo>
                  <a:pt x="282713" y="596293"/>
                </a:lnTo>
                <a:lnTo>
                  <a:pt x="308850" y="613717"/>
                </a:lnTo>
                <a:lnTo>
                  <a:pt x="685802" y="48289"/>
                </a:lnTo>
                <a:lnTo>
                  <a:pt x="633528" y="13440"/>
                </a:lnTo>
                <a:close/>
              </a:path>
              <a:path w="690879" h="628014">
                <a:moveTo>
                  <a:pt x="277831" y="546986"/>
                </a:moveTo>
                <a:lnTo>
                  <a:pt x="256576" y="578868"/>
                </a:lnTo>
                <a:lnTo>
                  <a:pt x="282713" y="596293"/>
                </a:lnTo>
                <a:lnTo>
                  <a:pt x="304926" y="574081"/>
                </a:lnTo>
                <a:lnTo>
                  <a:pt x="277831" y="546986"/>
                </a:lnTo>
                <a:close/>
              </a:path>
              <a:path w="690879" h="628014">
                <a:moveTo>
                  <a:pt x="31412" y="313579"/>
                </a:moveTo>
                <a:lnTo>
                  <a:pt x="19592" y="315879"/>
                </a:lnTo>
                <a:lnTo>
                  <a:pt x="9200" y="322779"/>
                </a:lnTo>
                <a:lnTo>
                  <a:pt x="2300" y="333171"/>
                </a:lnTo>
                <a:lnTo>
                  <a:pt x="0" y="344991"/>
                </a:lnTo>
                <a:lnTo>
                  <a:pt x="2300" y="356812"/>
                </a:lnTo>
                <a:lnTo>
                  <a:pt x="9200" y="367204"/>
                </a:lnTo>
                <a:lnTo>
                  <a:pt x="53624" y="322779"/>
                </a:lnTo>
                <a:lnTo>
                  <a:pt x="43233" y="315879"/>
                </a:lnTo>
                <a:lnTo>
                  <a:pt x="31412" y="313579"/>
                </a:lnTo>
                <a:close/>
              </a:path>
              <a:path w="690879" h="628014">
                <a:moveTo>
                  <a:pt x="665547" y="0"/>
                </a:moveTo>
                <a:lnTo>
                  <a:pt x="653505" y="62"/>
                </a:lnTo>
                <a:lnTo>
                  <a:pt x="642365" y="4636"/>
                </a:lnTo>
                <a:lnTo>
                  <a:pt x="633528" y="13440"/>
                </a:lnTo>
                <a:lnTo>
                  <a:pt x="685802" y="48289"/>
                </a:lnTo>
                <a:lnTo>
                  <a:pt x="690531" y="36747"/>
                </a:lnTo>
                <a:lnTo>
                  <a:pt x="690468" y="24704"/>
                </a:lnTo>
                <a:lnTo>
                  <a:pt x="685894" y="13564"/>
                </a:lnTo>
                <a:lnTo>
                  <a:pt x="677090" y="4728"/>
                </a:lnTo>
                <a:lnTo>
                  <a:pt x="66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1172435" y="6660030"/>
            <a:ext cx="690880" cy="628015"/>
          </a:xfrm>
          <a:custGeom>
            <a:avLst/>
            <a:gdLst/>
            <a:ahLst/>
            <a:cxnLst/>
            <a:rect l="l" t="t" r="r" b="b"/>
            <a:pathLst>
              <a:path w="690879" h="628015">
                <a:moveTo>
                  <a:pt x="282713" y="596293"/>
                </a:moveTo>
                <a:lnTo>
                  <a:pt x="260501" y="618505"/>
                </a:lnTo>
                <a:lnTo>
                  <a:pt x="265946" y="622856"/>
                </a:lnTo>
                <a:lnTo>
                  <a:pt x="272139" y="625872"/>
                </a:lnTo>
                <a:lnTo>
                  <a:pt x="278839" y="627466"/>
                </a:lnTo>
                <a:lnTo>
                  <a:pt x="285809" y="627552"/>
                </a:lnTo>
                <a:lnTo>
                  <a:pt x="292626" y="626101"/>
                </a:lnTo>
                <a:lnTo>
                  <a:pt x="298884" y="623224"/>
                </a:lnTo>
                <a:lnTo>
                  <a:pt x="304365" y="619052"/>
                </a:ln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5">
                <a:moveTo>
                  <a:pt x="53624" y="322779"/>
                </a:moveTo>
                <a:lnTo>
                  <a:pt x="9200" y="367204"/>
                </a:lnTo>
                <a:lnTo>
                  <a:pt x="260501" y="618505"/>
                </a:lnTo>
                <a:lnTo>
                  <a:pt x="282713" y="596293"/>
                </a:lnTo>
                <a:lnTo>
                  <a:pt x="256576" y="578868"/>
                </a:lnTo>
                <a:lnTo>
                  <a:pt x="277831" y="546986"/>
                </a:lnTo>
                <a:lnTo>
                  <a:pt x="53624" y="322779"/>
                </a:lnTo>
                <a:close/>
              </a:path>
              <a:path w="690879" h="628015">
                <a:moveTo>
                  <a:pt x="282713" y="596293"/>
                </a:moveTo>
                <a:lnTo>
                  <a:pt x="308850" y="613717"/>
                </a:lnTo>
                <a:lnTo>
                  <a:pt x="282713" y="596293"/>
                </a:lnTo>
                <a:close/>
              </a:path>
              <a:path w="690879" h="628015">
                <a:moveTo>
                  <a:pt x="633528" y="13440"/>
                </a:moveTo>
                <a:lnTo>
                  <a:pt x="277831" y="546986"/>
                </a:lnTo>
                <a:lnTo>
                  <a:pt x="304926" y="574081"/>
                </a:lnTo>
                <a:lnTo>
                  <a:pt x="282713" y="596293"/>
                </a:lnTo>
                <a:lnTo>
                  <a:pt x="308850" y="613717"/>
                </a:lnTo>
                <a:lnTo>
                  <a:pt x="685802" y="48289"/>
                </a:lnTo>
                <a:lnTo>
                  <a:pt x="633528" y="13440"/>
                </a:lnTo>
                <a:close/>
              </a:path>
              <a:path w="690879" h="628015">
                <a:moveTo>
                  <a:pt x="277831" y="546986"/>
                </a:moveTo>
                <a:lnTo>
                  <a:pt x="256576" y="578868"/>
                </a:lnTo>
                <a:lnTo>
                  <a:pt x="282713" y="596293"/>
                </a:lnTo>
                <a:lnTo>
                  <a:pt x="304926" y="574081"/>
                </a:lnTo>
                <a:lnTo>
                  <a:pt x="277831" y="546986"/>
                </a:lnTo>
                <a:close/>
              </a:path>
              <a:path w="690879" h="628015">
                <a:moveTo>
                  <a:pt x="31412" y="313579"/>
                </a:moveTo>
                <a:lnTo>
                  <a:pt x="19592" y="315879"/>
                </a:lnTo>
                <a:lnTo>
                  <a:pt x="9200" y="322779"/>
                </a:lnTo>
                <a:lnTo>
                  <a:pt x="2300" y="333171"/>
                </a:lnTo>
                <a:lnTo>
                  <a:pt x="0" y="344991"/>
                </a:lnTo>
                <a:lnTo>
                  <a:pt x="2300" y="356812"/>
                </a:lnTo>
                <a:lnTo>
                  <a:pt x="9200" y="367204"/>
                </a:lnTo>
                <a:lnTo>
                  <a:pt x="53624" y="322779"/>
                </a:lnTo>
                <a:lnTo>
                  <a:pt x="43233" y="315879"/>
                </a:lnTo>
                <a:lnTo>
                  <a:pt x="31412" y="313579"/>
                </a:lnTo>
                <a:close/>
              </a:path>
              <a:path w="690879" h="628015">
                <a:moveTo>
                  <a:pt x="665547" y="0"/>
                </a:moveTo>
                <a:lnTo>
                  <a:pt x="653505" y="62"/>
                </a:lnTo>
                <a:lnTo>
                  <a:pt x="642365" y="4636"/>
                </a:lnTo>
                <a:lnTo>
                  <a:pt x="633528" y="13440"/>
                </a:lnTo>
                <a:lnTo>
                  <a:pt x="685802" y="48289"/>
                </a:lnTo>
                <a:lnTo>
                  <a:pt x="690531" y="36747"/>
                </a:lnTo>
                <a:lnTo>
                  <a:pt x="690468" y="24704"/>
                </a:lnTo>
                <a:lnTo>
                  <a:pt x="685894" y="13564"/>
                </a:lnTo>
                <a:lnTo>
                  <a:pt x="677090" y="4728"/>
                </a:lnTo>
                <a:lnTo>
                  <a:pt x="665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6980" cy="639445"/>
          </a:xfrm>
          <a:custGeom>
            <a:avLst/>
            <a:gdLst/>
            <a:ahLst/>
            <a:cxnLst/>
            <a:rect l="l" t="t" r="r" b="b"/>
            <a:pathLst>
              <a:path w="5046980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6980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6980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6980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6980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6980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6980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6980" h="639444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5046980" h="639444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5046980" h="639444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5046980" h="639444">
                <a:moveTo>
                  <a:pt x="1668582" y="105881"/>
                </a:moveTo>
                <a:lnTo>
                  <a:pt x="1620165" y="111242"/>
                </a:lnTo>
                <a:lnTo>
                  <a:pt x="1578114" y="127325"/>
                </a:lnTo>
                <a:lnTo>
                  <a:pt x="1543434" y="154131"/>
                </a:lnTo>
                <a:lnTo>
                  <a:pt x="1517131" y="191659"/>
                </a:lnTo>
                <a:lnTo>
                  <a:pt x="1501048" y="239406"/>
                </a:lnTo>
                <a:lnTo>
                  <a:pt x="1495687" y="298210"/>
                </a:lnTo>
                <a:lnTo>
                  <a:pt x="1497195" y="328366"/>
                </a:lnTo>
                <a:lnTo>
                  <a:pt x="1509257" y="380637"/>
                </a:lnTo>
                <a:lnTo>
                  <a:pt x="1533005" y="422228"/>
                </a:lnTo>
                <a:lnTo>
                  <a:pt x="1566177" y="453389"/>
                </a:lnTo>
                <a:lnTo>
                  <a:pt x="1608061" y="473870"/>
                </a:lnTo>
                <a:lnTo>
                  <a:pt x="1656645" y="483922"/>
                </a:lnTo>
                <a:lnTo>
                  <a:pt x="1683325" y="485178"/>
                </a:lnTo>
                <a:lnTo>
                  <a:pt x="1703639" y="484760"/>
                </a:lnTo>
                <a:lnTo>
                  <a:pt x="1755030" y="478477"/>
                </a:lnTo>
                <a:lnTo>
                  <a:pt x="1798379" y="465284"/>
                </a:lnTo>
                <a:lnTo>
                  <a:pt x="1811991" y="459043"/>
                </a:lnTo>
                <a:lnTo>
                  <a:pt x="1811991" y="410793"/>
                </a:lnTo>
                <a:lnTo>
                  <a:pt x="1688016" y="410793"/>
                </a:lnTo>
                <a:lnTo>
                  <a:pt x="1668038" y="409285"/>
                </a:lnTo>
                <a:lnTo>
                  <a:pt x="1621673" y="386668"/>
                </a:lnTo>
                <a:lnTo>
                  <a:pt x="1598930" y="340303"/>
                </a:lnTo>
                <a:lnTo>
                  <a:pt x="1596878" y="320325"/>
                </a:lnTo>
                <a:lnTo>
                  <a:pt x="1832766" y="320325"/>
                </a:lnTo>
                <a:lnTo>
                  <a:pt x="1832766" y="272075"/>
                </a:lnTo>
                <a:lnTo>
                  <a:pt x="1831883" y="253981"/>
                </a:lnTo>
                <a:lnTo>
                  <a:pt x="1598888" y="253981"/>
                </a:lnTo>
                <a:lnTo>
                  <a:pt x="1601527" y="235511"/>
                </a:lnTo>
                <a:lnTo>
                  <a:pt x="1621003" y="195679"/>
                </a:lnTo>
                <a:lnTo>
                  <a:pt x="1655431" y="178088"/>
                </a:lnTo>
                <a:lnTo>
                  <a:pt x="1669252" y="176916"/>
                </a:lnTo>
                <a:lnTo>
                  <a:pt x="1809659" y="176916"/>
                </a:lnTo>
                <a:lnTo>
                  <a:pt x="1801563" y="164267"/>
                </a:lnTo>
                <a:lnTo>
                  <a:pt x="1773082" y="136121"/>
                </a:lnTo>
                <a:lnTo>
                  <a:pt x="1736685" y="116813"/>
                </a:lnTo>
                <a:lnTo>
                  <a:pt x="1693126" y="107096"/>
                </a:lnTo>
                <a:lnTo>
                  <a:pt x="1668582" y="105881"/>
                </a:lnTo>
                <a:close/>
              </a:path>
              <a:path w="5046980" h="639444">
                <a:moveTo>
                  <a:pt x="1811991" y="381977"/>
                </a:moveTo>
                <a:lnTo>
                  <a:pt x="1766883" y="399945"/>
                </a:lnTo>
                <a:lnTo>
                  <a:pt x="1721858" y="409118"/>
                </a:lnTo>
                <a:lnTo>
                  <a:pt x="1688016" y="410793"/>
                </a:lnTo>
                <a:lnTo>
                  <a:pt x="1811991" y="410793"/>
                </a:lnTo>
                <a:lnTo>
                  <a:pt x="1811991" y="381977"/>
                </a:lnTo>
                <a:close/>
              </a:path>
              <a:path w="5046980" h="639444">
                <a:moveTo>
                  <a:pt x="1809659" y="176916"/>
                </a:moveTo>
                <a:lnTo>
                  <a:pt x="1669252" y="176916"/>
                </a:lnTo>
                <a:lnTo>
                  <a:pt x="1680477" y="177544"/>
                </a:lnTo>
                <a:lnTo>
                  <a:pt x="1690697" y="179429"/>
                </a:lnTo>
                <a:lnTo>
                  <a:pt x="1726717" y="206192"/>
                </a:lnTo>
                <a:lnTo>
                  <a:pt x="1738444" y="243217"/>
                </a:lnTo>
                <a:lnTo>
                  <a:pt x="1738947" y="253981"/>
                </a:lnTo>
                <a:lnTo>
                  <a:pt x="1831883" y="253981"/>
                </a:lnTo>
                <a:lnTo>
                  <a:pt x="1831509" y="246317"/>
                </a:lnTo>
                <a:lnTo>
                  <a:pt x="1827740" y="222652"/>
                </a:lnTo>
                <a:lnTo>
                  <a:pt x="1821457" y="201082"/>
                </a:lnTo>
                <a:lnTo>
                  <a:pt x="1812662" y="181607"/>
                </a:lnTo>
                <a:lnTo>
                  <a:pt x="1809659" y="176916"/>
                </a:lnTo>
                <a:close/>
              </a:path>
              <a:path w="5046980" h="639444">
                <a:moveTo>
                  <a:pt x="2102171" y="112582"/>
                </a:moveTo>
                <a:lnTo>
                  <a:pt x="2021085" y="112582"/>
                </a:lnTo>
                <a:lnTo>
                  <a:pt x="2021085" y="639310"/>
                </a:lnTo>
                <a:lnTo>
                  <a:pt x="2120935" y="639310"/>
                </a:lnTo>
                <a:lnTo>
                  <a:pt x="2120836" y="484760"/>
                </a:lnTo>
                <a:lnTo>
                  <a:pt x="2116830" y="444719"/>
                </a:lnTo>
                <a:lnTo>
                  <a:pt x="2115574" y="438269"/>
                </a:lnTo>
                <a:lnTo>
                  <a:pt x="2322254" y="438269"/>
                </a:lnTo>
                <a:lnTo>
                  <a:pt x="2323316" y="437096"/>
                </a:lnTo>
                <a:lnTo>
                  <a:pt x="2334876" y="419882"/>
                </a:lnTo>
                <a:lnTo>
                  <a:pt x="2342755" y="404092"/>
                </a:lnTo>
                <a:lnTo>
                  <a:pt x="2193980" y="404092"/>
                </a:lnTo>
                <a:lnTo>
                  <a:pt x="2180954" y="403296"/>
                </a:lnTo>
                <a:lnTo>
                  <a:pt x="2142935" y="384239"/>
                </a:lnTo>
                <a:lnTo>
                  <a:pt x="2124704" y="341434"/>
                </a:lnTo>
                <a:lnTo>
                  <a:pt x="2120951" y="294860"/>
                </a:lnTo>
                <a:lnTo>
                  <a:pt x="2120935" y="283467"/>
                </a:lnTo>
                <a:lnTo>
                  <a:pt x="2121647" y="267761"/>
                </a:lnTo>
                <a:lnTo>
                  <a:pt x="2128306" y="229186"/>
                </a:lnTo>
                <a:lnTo>
                  <a:pt x="2151091" y="196350"/>
                </a:lnTo>
                <a:lnTo>
                  <a:pt x="2192640" y="185627"/>
                </a:lnTo>
                <a:lnTo>
                  <a:pt x="2343162" y="185627"/>
                </a:lnTo>
                <a:lnTo>
                  <a:pt x="2341368" y="180769"/>
                </a:lnTo>
                <a:lnTo>
                  <a:pt x="2328440" y="160162"/>
                </a:lnTo>
                <a:lnTo>
                  <a:pt x="2116244" y="160162"/>
                </a:lnTo>
                <a:lnTo>
                  <a:pt x="2102171" y="112582"/>
                </a:lnTo>
                <a:close/>
              </a:path>
              <a:path w="5046980" h="639444">
                <a:moveTo>
                  <a:pt x="2322254" y="438269"/>
                </a:moveTo>
                <a:lnTo>
                  <a:pt x="2120935" y="438269"/>
                </a:lnTo>
                <a:lnTo>
                  <a:pt x="2126170" y="444216"/>
                </a:lnTo>
                <a:lnTo>
                  <a:pt x="2159133" y="470771"/>
                </a:lnTo>
                <a:lnTo>
                  <a:pt x="2197666" y="483503"/>
                </a:lnTo>
                <a:lnTo>
                  <a:pt x="2222126" y="485178"/>
                </a:lnTo>
                <a:lnTo>
                  <a:pt x="2242272" y="483838"/>
                </a:lnTo>
                <a:lnTo>
                  <a:pt x="2295171" y="463734"/>
                </a:lnTo>
                <a:lnTo>
                  <a:pt x="2322254" y="438269"/>
                </a:lnTo>
                <a:close/>
              </a:path>
              <a:path w="5046980" h="639444">
                <a:moveTo>
                  <a:pt x="2343162" y="185627"/>
                </a:moveTo>
                <a:lnTo>
                  <a:pt x="2192640" y="185627"/>
                </a:lnTo>
                <a:lnTo>
                  <a:pt x="2209184" y="187345"/>
                </a:lnTo>
                <a:lnTo>
                  <a:pt x="2223298" y="192496"/>
                </a:lnTo>
                <a:lnTo>
                  <a:pt x="2251570" y="228181"/>
                </a:lnTo>
                <a:lnTo>
                  <a:pt x="2259947" y="268389"/>
                </a:lnTo>
                <a:lnTo>
                  <a:pt x="2260994" y="293519"/>
                </a:lnTo>
                <a:lnTo>
                  <a:pt x="2260533" y="310608"/>
                </a:lnTo>
                <a:lnTo>
                  <a:pt x="2253622" y="353832"/>
                </a:lnTo>
                <a:lnTo>
                  <a:pt x="2231508" y="391359"/>
                </a:lnTo>
                <a:lnTo>
                  <a:pt x="2193980" y="404092"/>
                </a:lnTo>
                <a:lnTo>
                  <a:pt x="2342755" y="404092"/>
                </a:lnTo>
                <a:lnTo>
                  <a:pt x="2358331" y="352324"/>
                </a:lnTo>
                <a:lnTo>
                  <a:pt x="2362854" y="294860"/>
                </a:lnTo>
                <a:lnTo>
                  <a:pt x="2360467" y="251133"/>
                </a:lnTo>
                <a:lnTo>
                  <a:pt x="2353305" y="213103"/>
                </a:lnTo>
                <a:lnTo>
                  <a:pt x="2343162" y="185627"/>
                </a:lnTo>
                <a:close/>
              </a:path>
              <a:path w="5046980" h="639444">
                <a:moveTo>
                  <a:pt x="2224806" y="105881"/>
                </a:moveTo>
                <a:lnTo>
                  <a:pt x="2178567" y="113253"/>
                </a:lnTo>
                <a:lnTo>
                  <a:pt x="2145060" y="133357"/>
                </a:lnTo>
                <a:lnTo>
                  <a:pt x="2120935" y="160162"/>
                </a:lnTo>
                <a:lnTo>
                  <a:pt x="2328440" y="160162"/>
                </a:lnTo>
                <a:lnTo>
                  <a:pt x="2280595" y="117944"/>
                </a:lnTo>
                <a:lnTo>
                  <a:pt x="2224806" y="105881"/>
                </a:lnTo>
                <a:close/>
              </a:path>
              <a:path w="5046980" h="639444">
                <a:moveTo>
                  <a:pt x="2582533" y="105881"/>
                </a:moveTo>
                <a:lnTo>
                  <a:pt x="2534116" y="111242"/>
                </a:lnTo>
                <a:lnTo>
                  <a:pt x="2492065" y="127325"/>
                </a:lnTo>
                <a:lnTo>
                  <a:pt x="2457385" y="154131"/>
                </a:lnTo>
                <a:lnTo>
                  <a:pt x="2431083" y="191659"/>
                </a:lnTo>
                <a:lnTo>
                  <a:pt x="2414999" y="239406"/>
                </a:lnTo>
                <a:lnTo>
                  <a:pt x="2409638" y="298210"/>
                </a:lnTo>
                <a:lnTo>
                  <a:pt x="2411146" y="328366"/>
                </a:lnTo>
                <a:lnTo>
                  <a:pt x="2423209" y="380637"/>
                </a:lnTo>
                <a:lnTo>
                  <a:pt x="2446957" y="422228"/>
                </a:lnTo>
                <a:lnTo>
                  <a:pt x="2480128" y="453389"/>
                </a:lnTo>
                <a:lnTo>
                  <a:pt x="2522012" y="473870"/>
                </a:lnTo>
                <a:lnTo>
                  <a:pt x="2570597" y="483922"/>
                </a:lnTo>
                <a:lnTo>
                  <a:pt x="2597277" y="485178"/>
                </a:lnTo>
                <a:lnTo>
                  <a:pt x="2617590" y="484760"/>
                </a:lnTo>
                <a:lnTo>
                  <a:pt x="2668981" y="478477"/>
                </a:lnTo>
                <a:lnTo>
                  <a:pt x="2712331" y="465284"/>
                </a:lnTo>
                <a:lnTo>
                  <a:pt x="2725943" y="459043"/>
                </a:lnTo>
                <a:lnTo>
                  <a:pt x="2725943" y="410793"/>
                </a:lnTo>
                <a:lnTo>
                  <a:pt x="2601967" y="410793"/>
                </a:lnTo>
                <a:lnTo>
                  <a:pt x="2581989" y="409285"/>
                </a:lnTo>
                <a:lnTo>
                  <a:pt x="2535624" y="386668"/>
                </a:lnTo>
                <a:lnTo>
                  <a:pt x="2512881" y="340303"/>
                </a:lnTo>
                <a:lnTo>
                  <a:pt x="2510829" y="320325"/>
                </a:lnTo>
                <a:lnTo>
                  <a:pt x="2746717" y="320325"/>
                </a:lnTo>
                <a:lnTo>
                  <a:pt x="2746717" y="272075"/>
                </a:lnTo>
                <a:lnTo>
                  <a:pt x="2745834" y="253981"/>
                </a:lnTo>
                <a:lnTo>
                  <a:pt x="2512839" y="253981"/>
                </a:lnTo>
                <a:lnTo>
                  <a:pt x="2515478" y="235511"/>
                </a:lnTo>
                <a:lnTo>
                  <a:pt x="2534954" y="195679"/>
                </a:lnTo>
                <a:lnTo>
                  <a:pt x="2569382" y="178088"/>
                </a:lnTo>
                <a:lnTo>
                  <a:pt x="2583204" y="176916"/>
                </a:lnTo>
                <a:lnTo>
                  <a:pt x="2723610" y="176916"/>
                </a:lnTo>
                <a:lnTo>
                  <a:pt x="2715514" y="164267"/>
                </a:lnTo>
                <a:lnTo>
                  <a:pt x="2687033" y="136121"/>
                </a:lnTo>
                <a:lnTo>
                  <a:pt x="2650636" y="116813"/>
                </a:lnTo>
                <a:lnTo>
                  <a:pt x="2607077" y="107096"/>
                </a:lnTo>
                <a:lnTo>
                  <a:pt x="2582533" y="105881"/>
                </a:lnTo>
                <a:close/>
              </a:path>
              <a:path w="5046980" h="639444">
                <a:moveTo>
                  <a:pt x="2725943" y="381977"/>
                </a:moveTo>
                <a:lnTo>
                  <a:pt x="2680834" y="399945"/>
                </a:lnTo>
                <a:lnTo>
                  <a:pt x="2635809" y="409118"/>
                </a:lnTo>
                <a:lnTo>
                  <a:pt x="2601967" y="410793"/>
                </a:lnTo>
                <a:lnTo>
                  <a:pt x="2725943" y="410793"/>
                </a:lnTo>
                <a:lnTo>
                  <a:pt x="2725943" y="381977"/>
                </a:lnTo>
                <a:close/>
              </a:path>
              <a:path w="5046980" h="639444">
                <a:moveTo>
                  <a:pt x="2723610" y="176916"/>
                </a:moveTo>
                <a:lnTo>
                  <a:pt x="2583204" y="176916"/>
                </a:lnTo>
                <a:lnTo>
                  <a:pt x="2594428" y="177544"/>
                </a:lnTo>
                <a:lnTo>
                  <a:pt x="2604648" y="179429"/>
                </a:lnTo>
                <a:lnTo>
                  <a:pt x="2640668" y="206192"/>
                </a:lnTo>
                <a:lnTo>
                  <a:pt x="2652395" y="243217"/>
                </a:lnTo>
                <a:lnTo>
                  <a:pt x="2652898" y="253981"/>
                </a:lnTo>
                <a:lnTo>
                  <a:pt x="2745834" y="253981"/>
                </a:lnTo>
                <a:lnTo>
                  <a:pt x="2745460" y="246317"/>
                </a:lnTo>
                <a:lnTo>
                  <a:pt x="2741691" y="222652"/>
                </a:lnTo>
                <a:lnTo>
                  <a:pt x="2735408" y="201082"/>
                </a:lnTo>
                <a:lnTo>
                  <a:pt x="2726613" y="181607"/>
                </a:lnTo>
                <a:lnTo>
                  <a:pt x="2723610" y="176916"/>
                </a:lnTo>
                <a:close/>
              </a:path>
              <a:path w="5046980" h="639444">
                <a:moveTo>
                  <a:pt x="2914131" y="112582"/>
                </a:moveTo>
                <a:lnTo>
                  <a:pt x="2814280" y="112582"/>
                </a:lnTo>
                <a:lnTo>
                  <a:pt x="2814280" y="478477"/>
                </a:lnTo>
                <a:lnTo>
                  <a:pt x="3359102" y="478477"/>
                </a:lnTo>
                <a:lnTo>
                  <a:pt x="3359102" y="403422"/>
                </a:lnTo>
                <a:lnTo>
                  <a:pt x="2914131" y="403422"/>
                </a:lnTo>
                <a:lnTo>
                  <a:pt x="2914131" y="112582"/>
                </a:lnTo>
                <a:close/>
              </a:path>
              <a:path w="5046980" h="639444">
                <a:moveTo>
                  <a:pt x="3136616" y="112582"/>
                </a:moveTo>
                <a:lnTo>
                  <a:pt x="3036766" y="112582"/>
                </a:lnTo>
                <a:lnTo>
                  <a:pt x="3036766" y="403422"/>
                </a:lnTo>
                <a:lnTo>
                  <a:pt x="3136616" y="403422"/>
                </a:lnTo>
                <a:lnTo>
                  <a:pt x="3136616" y="112582"/>
                </a:lnTo>
                <a:close/>
              </a:path>
              <a:path w="5046980" h="639444">
                <a:moveTo>
                  <a:pt x="3359102" y="112582"/>
                </a:moveTo>
                <a:lnTo>
                  <a:pt x="3259251" y="112582"/>
                </a:lnTo>
                <a:lnTo>
                  <a:pt x="3259251" y="403422"/>
                </a:lnTo>
                <a:lnTo>
                  <a:pt x="3359102" y="403422"/>
                </a:lnTo>
                <a:lnTo>
                  <a:pt x="3359102" y="112582"/>
                </a:lnTo>
                <a:close/>
              </a:path>
              <a:path w="5046980" h="639444">
                <a:moveTo>
                  <a:pt x="3600853" y="105881"/>
                </a:moveTo>
                <a:lnTo>
                  <a:pt x="3552436" y="111242"/>
                </a:lnTo>
                <a:lnTo>
                  <a:pt x="3510385" y="127325"/>
                </a:lnTo>
                <a:lnTo>
                  <a:pt x="3475705" y="154131"/>
                </a:lnTo>
                <a:lnTo>
                  <a:pt x="3449403" y="191659"/>
                </a:lnTo>
                <a:lnTo>
                  <a:pt x="3433319" y="239406"/>
                </a:lnTo>
                <a:lnTo>
                  <a:pt x="3427958" y="298210"/>
                </a:lnTo>
                <a:lnTo>
                  <a:pt x="3429466" y="328366"/>
                </a:lnTo>
                <a:lnTo>
                  <a:pt x="3441528" y="380637"/>
                </a:lnTo>
                <a:lnTo>
                  <a:pt x="3465276" y="422228"/>
                </a:lnTo>
                <a:lnTo>
                  <a:pt x="3498448" y="453389"/>
                </a:lnTo>
                <a:lnTo>
                  <a:pt x="3540332" y="473870"/>
                </a:lnTo>
                <a:lnTo>
                  <a:pt x="3588916" y="483922"/>
                </a:lnTo>
                <a:lnTo>
                  <a:pt x="3615596" y="485178"/>
                </a:lnTo>
                <a:lnTo>
                  <a:pt x="3635910" y="484760"/>
                </a:lnTo>
                <a:lnTo>
                  <a:pt x="3687301" y="478477"/>
                </a:lnTo>
                <a:lnTo>
                  <a:pt x="3730651" y="465284"/>
                </a:lnTo>
                <a:lnTo>
                  <a:pt x="3744263" y="459043"/>
                </a:lnTo>
                <a:lnTo>
                  <a:pt x="3744263" y="410793"/>
                </a:lnTo>
                <a:lnTo>
                  <a:pt x="3620287" y="410793"/>
                </a:lnTo>
                <a:lnTo>
                  <a:pt x="3600309" y="409285"/>
                </a:lnTo>
                <a:lnTo>
                  <a:pt x="3553944" y="386668"/>
                </a:lnTo>
                <a:lnTo>
                  <a:pt x="3531201" y="340303"/>
                </a:lnTo>
                <a:lnTo>
                  <a:pt x="3529149" y="320325"/>
                </a:lnTo>
                <a:lnTo>
                  <a:pt x="3765037" y="320325"/>
                </a:lnTo>
                <a:lnTo>
                  <a:pt x="3765037" y="272075"/>
                </a:lnTo>
                <a:lnTo>
                  <a:pt x="3764154" y="253981"/>
                </a:lnTo>
                <a:lnTo>
                  <a:pt x="3531159" y="253981"/>
                </a:lnTo>
                <a:lnTo>
                  <a:pt x="3533798" y="235511"/>
                </a:lnTo>
                <a:lnTo>
                  <a:pt x="3553274" y="195679"/>
                </a:lnTo>
                <a:lnTo>
                  <a:pt x="3587702" y="178088"/>
                </a:lnTo>
                <a:lnTo>
                  <a:pt x="3601523" y="176916"/>
                </a:lnTo>
                <a:lnTo>
                  <a:pt x="3741930" y="176916"/>
                </a:lnTo>
                <a:lnTo>
                  <a:pt x="3733834" y="164267"/>
                </a:lnTo>
                <a:lnTo>
                  <a:pt x="3705353" y="136121"/>
                </a:lnTo>
                <a:lnTo>
                  <a:pt x="3668956" y="116813"/>
                </a:lnTo>
                <a:lnTo>
                  <a:pt x="3625397" y="107096"/>
                </a:lnTo>
                <a:lnTo>
                  <a:pt x="3600853" y="105881"/>
                </a:lnTo>
                <a:close/>
              </a:path>
              <a:path w="5046980" h="639444">
                <a:moveTo>
                  <a:pt x="3744263" y="381977"/>
                </a:moveTo>
                <a:lnTo>
                  <a:pt x="3699154" y="399945"/>
                </a:lnTo>
                <a:lnTo>
                  <a:pt x="3654129" y="409118"/>
                </a:lnTo>
                <a:lnTo>
                  <a:pt x="3620287" y="410793"/>
                </a:lnTo>
                <a:lnTo>
                  <a:pt x="3744263" y="410793"/>
                </a:lnTo>
                <a:lnTo>
                  <a:pt x="3744263" y="381977"/>
                </a:lnTo>
                <a:close/>
              </a:path>
              <a:path w="5046980" h="639444">
                <a:moveTo>
                  <a:pt x="3741930" y="176916"/>
                </a:moveTo>
                <a:lnTo>
                  <a:pt x="3601523" y="176916"/>
                </a:lnTo>
                <a:lnTo>
                  <a:pt x="3612748" y="177544"/>
                </a:lnTo>
                <a:lnTo>
                  <a:pt x="3622968" y="179429"/>
                </a:lnTo>
                <a:lnTo>
                  <a:pt x="3658988" y="206192"/>
                </a:lnTo>
                <a:lnTo>
                  <a:pt x="3670715" y="243217"/>
                </a:lnTo>
                <a:lnTo>
                  <a:pt x="3671218" y="253981"/>
                </a:lnTo>
                <a:lnTo>
                  <a:pt x="3764154" y="253981"/>
                </a:lnTo>
                <a:lnTo>
                  <a:pt x="3763780" y="246317"/>
                </a:lnTo>
                <a:lnTo>
                  <a:pt x="3760011" y="222652"/>
                </a:lnTo>
                <a:lnTo>
                  <a:pt x="3753728" y="201082"/>
                </a:lnTo>
                <a:lnTo>
                  <a:pt x="3744933" y="181607"/>
                </a:lnTo>
                <a:lnTo>
                  <a:pt x="3741930" y="176916"/>
                </a:lnTo>
                <a:close/>
              </a:path>
              <a:path w="5046980" h="639444">
                <a:moveTo>
                  <a:pt x="3932451" y="112582"/>
                </a:moveTo>
                <a:lnTo>
                  <a:pt x="3832600" y="112582"/>
                </a:lnTo>
                <a:lnTo>
                  <a:pt x="3832600" y="478477"/>
                </a:lnTo>
                <a:lnTo>
                  <a:pt x="3932451" y="478477"/>
                </a:lnTo>
                <a:lnTo>
                  <a:pt x="3932451" y="327696"/>
                </a:lnTo>
                <a:lnTo>
                  <a:pt x="4171689" y="327696"/>
                </a:lnTo>
                <a:lnTo>
                  <a:pt x="4171689" y="253311"/>
                </a:lnTo>
                <a:lnTo>
                  <a:pt x="3932451" y="253311"/>
                </a:lnTo>
                <a:lnTo>
                  <a:pt x="3932451" y="112582"/>
                </a:lnTo>
                <a:close/>
              </a:path>
              <a:path w="5046980" h="639444">
                <a:moveTo>
                  <a:pt x="4171689" y="327696"/>
                </a:moveTo>
                <a:lnTo>
                  <a:pt x="4071839" y="327696"/>
                </a:lnTo>
                <a:lnTo>
                  <a:pt x="4071839" y="478477"/>
                </a:lnTo>
                <a:lnTo>
                  <a:pt x="4171689" y="478477"/>
                </a:lnTo>
                <a:lnTo>
                  <a:pt x="4171689" y="327696"/>
                </a:lnTo>
                <a:close/>
              </a:path>
              <a:path w="5046980" h="639444">
                <a:moveTo>
                  <a:pt x="4171689" y="112582"/>
                </a:moveTo>
                <a:lnTo>
                  <a:pt x="4071839" y="112582"/>
                </a:lnTo>
                <a:lnTo>
                  <a:pt x="4071839" y="253311"/>
                </a:lnTo>
                <a:lnTo>
                  <a:pt x="4171689" y="253311"/>
                </a:lnTo>
                <a:lnTo>
                  <a:pt x="4171689" y="112582"/>
                </a:lnTo>
                <a:close/>
              </a:path>
              <a:path w="5046980" h="639444">
                <a:moveTo>
                  <a:pt x="4359401" y="112582"/>
                </a:moveTo>
                <a:lnTo>
                  <a:pt x="4262901" y="112582"/>
                </a:lnTo>
                <a:lnTo>
                  <a:pt x="4262901" y="478477"/>
                </a:lnTo>
                <a:lnTo>
                  <a:pt x="4382856" y="478477"/>
                </a:lnTo>
                <a:lnTo>
                  <a:pt x="4454629" y="369245"/>
                </a:lnTo>
                <a:lnTo>
                  <a:pt x="4352029" y="369245"/>
                </a:lnTo>
                <a:lnTo>
                  <a:pt x="4352476" y="365671"/>
                </a:lnTo>
                <a:lnTo>
                  <a:pt x="4356050" y="319655"/>
                </a:lnTo>
                <a:lnTo>
                  <a:pt x="4356678" y="310985"/>
                </a:lnTo>
                <a:lnTo>
                  <a:pt x="4357223" y="302399"/>
                </a:lnTo>
                <a:lnTo>
                  <a:pt x="4357730" y="292849"/>
                </a:lnTo>
                <a:lnTo>
                  <a:pt x="4358061" y="285478"/>
                </a:lnTo>
                <a:lnTo>
                  <a:pt x="4358647" y="277436"/>
                </a:lnTo>
                <a:lnTo>
                  <a:pt x="4359066" y="270065"/>
                </a:lnTo>
                <a:lnTo>
                  <a:pt x="4359317" y="263363"/>
                </a:lnTo>
                <a:lnTo>
                  <a:pt x="4359401" y="112582"/>
                </a:lnTo>
                <a:close/>
              </a:path>
              <a:path w="5046980" h="639444">
                <a:moveTo>
                  <a:pt x="4640858" y="222485"/>
                </a:moveTo>
                <a:lnTo>
                  <a:pt x="4551060" y="222485"/>
                </a:lnTo>
                <a:lnTo>
                  <a:pt x="4550641" y="228097"/>
                </a:lnTo>
                <a:lnTo>
                  <a:pt x="4550055" y="234882"/>
                </a:lnTo>
                <a:lnTo>
                  <a:pt x="4549301" y="242840"/>
                </a:lnTo>
                <a:lnTo>
                  <a:pt x="4548380" y="251971"/>
                </a:lnTo>
                <a:lnTo>
                  <a:pt x="4547039" y="271572"/>
                </a:lnTo>
                <a:lnTo>
                  <a:pt x="4544694" y="313456"/>
                </a:lnTo>
                <a:lnTo>
                  <a:pt x="4544359" y="478477"/>
                </a:lnTo>
                <a:lnTo>
                  <a:pt x="4640858" y="478477"/>
                </a:lnTo>
                <a:lnTo>
                  <a:pt x="4640858" y="222485"/>
                </a:lnTo>
                <a:close/>
              </a:path>
              <a:path w="5046980" h="639444">
                <a:moveTo>
                  <a:pt x="4640858" y="112582"/>
                </a:moveTo>
                <a:lnTo>
                  <a:pt x="4520904" y="112582"/>
                </a:lnTo>
                <a:lnTo>
                  <a:pt x="4352029" y="369245"/>
                </a:lnTo>
                <a:lnTo>
                  <a:pt x="4454629" y="369245"/>
                </a:lnTo>
                <a:lnTo>
                  <a:pt x="4551060" y="222485"/>
                </a:lnTo>
                <a:lnTo>
                  <a:pt x="4640858" y="222485"/>
                </a:lnTo>
                <a:lnTo>
                  <a:pt x="4640858" y="112582"/>
                </a:lnTo>
                <a:close/>
              </a:path>
              <a:path w="5046980" h="639444">
                <a:moveTo>
                  <a:pt x="4882594" y="105881"/>
                </a:moveTo>
                <a:lnTo>
                  <a:pt x="4834177" y="111242"/>
                </a:lnTo>
                <a:lnTo>
                  <a:pt x="4792126" y="127325"/>
                </a:lnTo>
                <a:lnTo>
                  <a:pt x="4757446" y="154131"/>
                </a:lnTo>
                <a:lnTo>
                  <a:pt x="4731144" y="191659"/>
                </a:lnTo>
                <a:lnTo>
                  <a:pt x="4715060" y="239406"/>
                </a:lnTo>
                <a:lnTo>
                  <a:pt x="4709699" y="298210"/>
                </a:lnTo>
                <a:lnTo>
                  <a:pt x="4711207" y="328366"/>
                </a:lnTo>
                <a:lnTo>
                  <a:pt x="4723269" y="380637"/>
                </a:lnTo>
                <a:lnTo>
                  <a:pt x="4747017" y="422228"/>
                </a:lnTo>
                <a:lnTo>
                  <a:pt x="4780189" y="453389"/>
                </a:lnTo>
                <a:lnTo>
                  <a:pt x="4822073" y="473870"/>
                </a:lnTo>
                <a:lnTo>
                  <a:pt x="4870658" y="483922"/>
                </a:lnTo>
                <a:lnTo>
                  <a:pt x="4897337" y="485178"/>
                </a:lnTo>
                <a:lnTo>
                  <a:pt x="4917651" y="484760"/>
                </a:lnTo>
                <a:lnTo>
                  <a:pt x="4969042" y="478477"/>
                </a:lnTo>
                <a:lnTo>
                  <a:pt x="5012392" y="465284"/>
                </a:lnTo>
                <a:lnTo>
                  <a:pt x="5026004" y="459043"/>
                </a:lnTo>
                <a:lnTo>
                  <a:pt x="5026004" y="410793"/>
                </a:lnTo>
                <a:lnTo>
                  <a:pt x="4902029" y="410793"/>
                </a:lnTo>
                <a:lnTo>
                  <a:pt x="4882050" y="409285"/>
                </a:lnTo>
                <a:lnTo>
                  <a:pt x="4835685" y="386668"/>
                </a:lnTo>
                <a:lnTo>
                  <a:pt x="4812942" y="340303"/>
                </a:lnTo>
                <a:lnTo>
                  <a:pt x="4810890" y="320325"/>
                </a:lnTo>
                <a:lnTo>
                  <a:pt x="5046778" y="320325"/>
                </a:lnTo>
                <a:lnTo>
                  <a:pt x="5046778" y="272075"/>
                </a:lnTo>
                <a:lnTo>
                  <a:pt x="5045895" y="253981"/>
                </a:lnTo>
                <a:lnTo>
                  <a:pt x="4812900" y="253981"/>
                </a:lnTo>
                <a:lnTo>
                  <a:pt x="4815539" y="235511"/>
                </a:lnTo>
                <a:lnTo>
                  <a:pt x="4835015" y="195679"/>
                </a:lnTo>
                <a:lnTo>
                  <a:pt x="4869443" y="178088"/>
                </a:lnTo>
                <a:lnTo>
                  <a:pt x="4883264" y="176916"/>
                </a:lnTo>
                <a:lnTo>
                  <a:pt x="5023671" y="176916"/>
                </a:lnTo>
                <a:lnTo>
                  <a:pt x="5015575" y="164267"/>
                </a:lnTo>
                <a:lnTo>
                  <a:pt x="4987094" y="136121"/>
                </a:lnTo>
                <a:lnTo>
                  <a:pt x="4950697" y="116813"/>
                </a:lnTo>
                <a:lnTo>
                  <a:pt x="4907138" y="107096"/>
                </a:lnTo>
                <a:lnTo>
                  <a:pt x="4882594" y="105881"/>
                </a:lnTo>
                <a:close/>
              </a:path>
              <a:path w="5046980" h="639444">
                <a:moveTo>
                  <a:pt x="5026004" y="381977"/>
                </a:moveTo>
                <a:lnTo>
                  <a:pt x="4980895" y="399945"/>
                </a:lnTo>
                <a:lnTo>
                  <a:pt x="4935870" y="409118"/>
                </a:lnTo>
                <a:lnTo>
                  <a:pt x="4902029" y="410793"/>
                </a:lnTo>
                <a:lnTo>
                  <a:pt x="5026004" y="410793"/>
                </a:lnTo>
                <a:lnTo>
                  <a:pt x="5026004" y="381977"/>
                </a:lnTo>
                <a:close/>
              </a:path>
              <a:path w="5046980" h="639444">
                <a:moveTo>
                  <a:pt x="5023671" y="176916"/>
                </a:moveTo>
                <a:lnTo>
                  <a:pt x="4883264" y="176916"/>
                </a:lnTo>
                <a:lnTo>
                  <a:pt x="4894489" y="177544"/>
                </a:lnTo>
                <a:lnTo>
                  <a:pt x="4904709" y="179429"/>
                </a:lnTo>
                <a:lnTo>
                  <a:pt x="4940729" y="206192"/>
                </a:lnTo>
                <a:lnTo>
                  <a:pt x="4952456" y="243217"/>
                </a:lnTo>
                <a:lnTo>
                  <a:pt x="4952959" y="253981"/>
                </a:lnTo>
                <a:lnTo>
                  <a:pt x="5045895" y="253981"/>
                </a:lnTo>
                <a:lnTo>
                  <a:pt x="5045521" y="246317"/>
                </a:lnTo>
                <a:lnTo>
                  <a:pt x="5041752" y="222652"/>
                </a:lnTo>
                <a:lnTo>
                  <a:pt x="5035469" y="201082"/>
                </a:lnTo>
                <a:lnTo>
                  <a:pt x="5026674" y="181607"/>
                </a:lnTo>
                <a:lnTo>
                  <a:pt x="5023671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397318"/>
            <a:ext cx="12562306" cy="679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7901" y="7978605"/>
            <a:ext cx="6655975" cy="7155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7827" y="8789261"/>
            <a:ext cx="12769932" cy="142613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835" y="2167473"/>
            <a:ext cx="12512708" cy="4848019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17833" y="9788025"/>
            <a:ext cx="350520" cy="298450"/>
          </a:xfrm>
          <a:custGeom>
            <a:avLst/>
            <a:gdLst/>
            <a:ahLst/>
            <a:cxnLst/>
            <a:rect l="l" t="t" r="r" b="b"/>
            <a:pathLst>
              <a:path w="350520" h="298450">
                <a:moveTo>
                  <a:pt x="146556" y="266642"/>
                </a:moveTo>
                <a:lnTo>
                  <a:pt x="125426" y="289885"/>
                </a:lnTo>
                <a:lnTo>
                  <a:pt x="130752" y="293789"/>
                </a:lnTo>
                <a:lnTo>
                  <a:pt x="136709" y="296471"/>
                </a:lnTo>
                <a:lnTo>
                  <a:pt x="143093" y="297863"/>
                </a:lnTo>
                <a:lnTo>
                  <a:pt x="149696" y="297897"/>
                </a:lnTo>
                <a:lnTo>
                  <a:pt x="156161" y="296550"/>
                </a:lnTo>
                <a:lnTo>
                  <a:pt x="162140" y="293917"/>
                </a:lnTo>
                <a:lnTo>
                  <a:pt x="167445" y="290103"/>
                </a:lnTo>
                <a:lnTo>
                  <a:pt x="171888" y="285218"/>
                </a:lnTo>
                <a:lnTo>
                  <a:pt x="146556" y="266642"/>
                </a:lnTo>
                <a:close/>
              </a:path>
              <a:path w="350520" h="298450">
                <a:moveTo>
                  <a:pt x="52507" y="138689"/>
                </a:moveTo>
                <a:lnTo>
                  <a:pt x="10246" y="185176"/>
                </a:lnTo>
                <a:lnTo>
                  <a:pt x="125426" y="289885"/>
                </a:lnTo>
                <a:lnTo>
                  <a:pt x="146556" y="266642"/>
                </a:lnTo>
                <a:lnTo>
                  <a:pt x="121225" y="248065"/>
                </a:lnTo>
                <a:lnTo>
                  <a:pt x="141863" y="219922"/>
                </a:lnTo>
                <a:lnTo>
                  <a:pt x="52507" y="138689"/>
                </a:lnTo>
                <a:close/>
              </a:path>
              <a:path w="350520" h="298450">
                <a:moveTo>
                  <a:pt x="293995" y="12471"/>
                </a:moveTo>
                <a:lnTo>
                  <a:pt x="141863" y="219922"/>
                </a:lnTo>
                <a:lnTo>
                  <a:pt x="167687" y="243398"/>
                </a:lnTo>
                <a:lnTo>
                  <a:pt x="146556" y="266642"/>
                </a:lnTo>
                <a:lnTo>
                  <a:pt x="171888" y="285218"/>
                </a:lnTo>
                <a:lnTo>
                  <a:pt x="344657" y="49623"/>
                </a:lnTo>
                <a:lnTo>
                  <a:pt x="293995" y="12471"/>
                </a:lnTo>
                <a:close/>
              </a:path>
              <a:path w="350520" h="298450">
                <a:moveTo>
                  <a:pt x="141863" y="219922"/>
                </a:moveTo>
                <a:lnTo>
                  <a:pt x="121225" y="248065"/>
                </a:lnTo>
                <a:lnTo>
                  <a:pt x="146556" y="266642"/>
                </a:lnTo>
                <a:lnTo>
                  <a:pt x="167687" y="243398"/>
                </a:lnTo>
                <a:lnTo>
                  <a:pt x="141863" y="219922"/>
                </a:lnTo>
                <a:close/>
              </a:path>
              <a:path w="350520" h="298450">
                <a:moveTo>
                  <a:pt x="29882" y="130556"/>
                </a:moveTo>
                <a:lnTo>
                  <a:pt x="18185" y="133416"/>
                </a:lnTo>
                <a:lnTo>
                  <a:pt x="8133" y="140803"/>
                </a:lnTo>
                <a:lnTo>
                  <a:pt x="1735" y="151510"/>
                </a:lnTo>
                <a:lnTo>
                  <a:pt x="0" y="163427"/>
                </a:lnTo>
                <a:lnTo>
                  <a:pt x="2859" y="175125"/>
                </a:lnTo>
                <a:lnTo>
                  <a:pt x="10246" y="185176"/>
                </a:lnTo>
                <a:lnTo>
                  <a:pt x="52507" y="138689"/>
                </a:lnTo>
                <a:lnTo>
                  <a:pt x="41799" y="132291"/>
                </a:lnTo>
                <a:lnTo>
                  <a:pt x="29882" y="130556"/>
                </a:lnTo>
                <a:close/>
              </a:path>
              <a:path w="350520" h="298450">
                <a:moveTo>
                  <a:pt x="314549" y="0"/>
                </a:moveTo>
                <a:lnTo>
                  <a:pt x="303216" y="4070"/>
                </a:lnTo>
                <a:lnTo>
                  <a:pt x="293995" y="12471"/>
                </a:lnTo>
                <a:lnTo>
                  <a:pt x="344657" y="49623"/>
                </a:lnTo>
                <a:lnTo>
                  <a:pt x="349897" y="38303"/>
                </a:lnTo>
                <a:lnTo>
                  <a:pt x="350373" y="26270"/>
                </a:lnTo>
                <a:lnTo>
                  <a:pt x="346303" y="14937"/>
                </a:lnTo>
                <a:lnTo>
                  <a:pt x="337902" y="5716"/>
                </a:lnTo>
                <a:lnTo>
                  <a:pt x="326582" y="475"/>
                </a:lnTo>
                <a:lnTo>
                  <a:pt x="3145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57192" y="8837555"/>
            <a:ext cx="314325" cy="272415"/>
          </a:xfrm>
          <a:custGeom>
            <a:avLst/>
            <a:gdLst/>
            <a:ahLst/>
            <a:cxnLst/>
            <a:rect l="l" t="t" r="r" b="b"/>
            <a:pathLst>
              <a:path w="314325" h="272415">
                <a:moveTo>
                  <a:pt x="11173" y="216569"/>
                </a:moveTo>
                <a:lnTo>
                  <a:pt x="3360" y="226293"/>
                </a:lnTo>
                <a:lnTo>
                  <a:pt x="0" y="237857"/>
                </a:lnTo>
                <a:lnTo>
                  <a:pt x="1220" y="249837"/>
                </a:lnTo>
                <a:lnTo>
                  <a:pt x="7151" y="260811"/>
                </a:lnTo>
                <a:lnTo>
                  <a:pt x="16875" y="268624"/>
                </a:lnTo>
                <a:lnTo>
                  <a:pt x="28439" y="271985"/>
                </a:lnTo>
                <a:lnTo>
                  <a:pt x="40419" y="270764"/>
                </a:lnTo>
                <a:lnTo>
                  <a:pt x="51393" y="264833"/>
                </a:lnTo>
                <a:lnTo>
                  <a:pt x="11173" y="216569"/>
                </a:lnTo>
                <a:close/>
              </a:path>
              <a:path w="314325" h="272415">
                <a:moveTo>
                  <a:pt x="302694" y="216569"/>
                </a:moveTo>
                <a:lnTo>
                  <a:pt x="262475" y="264833"/>
                </a:lnTo>
                <a:lnTo>
                  <a:pt x="273448" y="270764"/>
                </a:lnTo>
                <a:lnTo>
                  <a:pt x="285428" y="271985"/>
                </a:lnTo>
                <a:lnTo>
                  <a:pt x="296992" y="268624"/>
                </a:lnTo>
                <a:lnTo>
                  <a:pt x="306716" y="260811"/>
                </a:lnTo>
                <a:lnTo>
                  <a:pt x="312648" y="249837"/>
                </a:lnTo>
                <a:lnTo>
                  <a:pt x="313868" y="237857"/>
                </a:lnTo>
                <a:lnTo>
                  <a:pt x="310507" y="226293"/>
                </a:lnTo>
                <a:lnTo>
                  <a:pt x="302694" y="216569"/>
                </a:lnTo>
                <a:close/>
              </a:path>
              <a:path w="314325" h="272415">
                <a:moveTo>
                  <a:pt x="107866" y="135992"/>
                </a:moveTo>
                <a:lnTo>
                  <a:pt x="11173" y="216569"/>
                </a:lnTo>
                <a:lnTo>
                  <a:pt x="51393" y="264833"/>
                </a:lnTo>
                <a:lnTo>
                  <a:pt x="156934" y="176882"/>
                </a:lnTo>
                <a:lnTo>
                  <a:pt x="107866" y="135992"/>
                </a:lnTo>
                <a:close/>
              </a:path>
              <a:path w="314325" h="272415">
                <a:moveTo>
                  <a:pt x="206002" y="135992"/>
                </a:moveTo>
                <a:lnTo>
                  <a:pt x="156934" y="176882"/>
                </a:lnTo>
                <a:lnTo>
                  <a:pt x="262475" y="264833"/>
                </a:lnTo>
                <a:lnTo>
                  <a:pt x="302694" y="216569"/>
                </a:lnTo>
                <a:lnTo>
                  <a:pt x="206002" y="135992"/>
                </a:lnTo>
                <a:close/>
              </a:path>
              <a:path w="314325" h="272415">
                <a:moveTo>
                  <a:pt x="156934" y="95102"/>
                </a:moveTo>
                <a:lnTo>
                  <a:pt x="107866" y="135992"/>
                </a:lnTo>
                <a:lnTo>
                  <a:pt x="156934" y="176882"/>
                </a:lnTo>
                <a:lnTo>
                  <a:pt x="206002" y="135992"/>
                </a:lnTo>
                <a:lnTo>
                  <a:pt x="156934" y="95102"/>
                </a:lnTo>
                <a:close/>
              </a:path>
              <a:path w="314325" h="272415">
                <a:moveTo>
                  <a:pt x="51393" y="7151"/>
                </a:moveTo>
                <a:lnTo>
                  <a:pt x="11173" y="55415"/>
                </a:lnTo>
                <a:lnTo>
                  <a:pt x="107866" y="135992"/>
                </a:lnTo>
                <a:lnTo>
                  <a:pt x="156934" y="95102"/>
                </a:lnTo>
                <a:lnTo>
                  <a:pt x="51393" y="7151"/>
                </a:lnTo>
                <a:close/>
              </a:path>
              <a:path w="314325" h="272415">
                <a:moveTo>
                  <a:pt x="262475" y="7151"/>
                </a:moveTo>
                <a:lnTo>
                  <a:pt x="156934" y="95102"/>
                </a:lnTo>
                <a:lnTo>
                  <a:pt x="206002" y="135992"/>
                </a:lnTo>
                <a:lnTo>
                  <a:pt x="302694" y="55415"/>
                </a:lnTo>
                <a:lnTo>
                  <a:pt x="262475" y="7151"/>
                </a:lnTo>
                <a:close/>
              </a:path>
              <a:path w="314325" h="272415">
                <a:moveTo>
                  <a:pt x="28439" y="0"/>
                </a:moveTo>
                <a:lnTo>
                  <a:pt x="16875" y="3360"/>
                </a:lnTo>
                <a:lnTo>
                  <a:pt x="7151" y="11173"/>
                </a:lnTo>
                <a:lnTo>
                  <a:pt x="1220" y="22147"/>
                </a:lnTo>
                <a:lnTo>
                  <a:pt x="0" y="34127"/>
                </a:lnTo>
                <a:lnTo>
                  <a:pt x="3360" y="45691"/>
                </a:lnTo>
                <a:lnTo>
                  <a:pt x="11173" y="55415"/>
                </a:lnTo>
                <a:lnTo>
                  <a:pt x="51393" y="7151"/>
                </a:lnTo>
                <a:lnTo>
                  <a:pt x="40419" y="1220"/>
                </a:lnTo>
                <a:lnTo>
                  <a:pt x="28439" y="0"/>
                </a:lnTo>
                <a:close/>
              </a:path>
              <a:path w="314325" h="272415">
                <a:moveTo>
                  <a:pt x="285428" y="0"/>
                </a:moveTo>
                <a:lnTo>
                  <a:pt x="273448" y="1220"/>
                </a:lnTo>
                <a:lnTo>
                  <a:pt x="262475" y="7151"/>
                </a:lnTo>
                <a:lnTo>
                  <a:pt x="302694" y="55415"/>
                </a:lnTo>
                <a:lnTo>
                  <a:pt x="310507" y="45691"/>
                </a:lnTo>
                <a:lnTo>
                  <a:pt x="313868" y="34127"/>
                </a:lnTo>
                <a:lnTo>
                  <a:pt x="312648" y="22147"/>
                </a:lnTo>
                <a:lnTo>
                  <a:pt x="306716" y="11173"/>
                </a:lnTo>
                <a:lnTo>
                  <a:pt x="296992" y="3360"/>
                </a:lnTo>
                <a:lnTo>
                  <a:pt x="285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7192" y="9329687"/>
            <a:ext cx="314325" cy="272415"/>
          </a:xfrm>
          <a:custGeom>
            <a:avLst/>
            <a:gdLst/>
            <a:ahLst/>
            <a:cxnLst/>
            <a:rect l="l" t="t" r="r" b="b"/>
            <a:pathLst>
              <a:path w="314325" h="272415">
                <a:moveTo>
                  <a:pt x="11173" y="216569"/>
                </a:moveTo>
                <a:lnTo>
                  <a:pt x="3360" y="226293"/>
                </a:lnTo>
                <a:lnTo>
                  <a:pt x="0" y="237857"/>
                </a:lnTo>
                <a:lnTo>
                  <a:pt x="1220" y="249837"/>
                </a:lnTo>
                <a:lnTo>
                  <a:pt x="7151" y="260811"/>
                </a:lnTo>
                <a:lnTo>
                  <a:pt x="16875" y="268624"/>
                </a:lnTo>
                <a:lnTo>
                  <a:pt x="28439" y="271985"/>
                </a:lnTo>
                <a:lnTo>
                  <a:pt x="40419" y="270764"/>
                </a:lnTo>
                <a:lnTo>
                  <a:pt x="51393" y="264833"/>
                </a:lnTo>
                <a:lnTo>
                  <a:pt x="11173" y="216569"/>
                </a:lnTo>
                <a:close/>
              </a:path>
              <a:path w="314325" h="272415">
                <a:moveTo>
                  <a:pt x="302694" y="216569"/>
                </a:moveTo>
                <a:lnTo>
                  <a:pt x="262475" y="264833"/>
                </a:lnTo>
                <a:lnTo>
                  <a:pt x="273448" y="270764"/>
                </a:lnTo>
                <a:lnTo>
                  <a:pt x="285428" y="271985"/>
                </a:lnTo>
                <a:lnTo>
                  <a:pt x="296992" y="268624"/>
                </a:lnTo>
                <a:lnTo>
                  <a:pt x="306716" y="260811"/>
                </a:lnTo>
                <a:lnTo>
                  <a:pt x="312648" y="249837"/>
                </a:lnTo>
                <a:lnTo>
                  <a:pt x="313868" y="237857"/>
                </a:lnTo>
                <a:lnTo>
                  <a:pt x="310507" y="226293"/>
                </a:lnTo>
                <a:lnTo>
                  <a:pt x="302694" y="216569"/>
                </a:lnTo>
                <a:close/>
              </a:path>
              <a:path w="314325" h="272415">
                <a:moveTo>
                  <a:pt x="107866" y="135992"/>
                </a:moveTo>
                <a:lnTo>
                  <a:pt x="11173" y="216569"/>
                </a:lnTo>
                <a:lnTo>
                  <a:pt x="51393" y="264833"/>
                </a:lnTo>
                <a:lnTo>
                  <a:pt x="156934" y="176882"/>
                </a:lnTo>
                <a:lnTo>
                  <a:pt x="107866" y="135992"/>
                </a:lnTo>
                <a:close/>
              </a:path>
              <a:path w="314325" h="272415">
                <a:moveTo>
                  <a:pt x="206002" y="135992"/>
                </a:moveTo>
                <a:lnTo>
                  <a:pt x="156934" y="176882"/>
                </a:lnTo>
                <a:lnTo>
                  <a:pt x="262475" y="264833"/>
                </a:lnTo>
                <a:lnTo>
                  <a:pt x="302694" y="216569"/>
                </a:lnTo>
                <a:lnTo>
                  <a:pt x="206002" y="135992"/>
                </a:lnTo>
                <a:close/>
              </a:path>
              <a:path w="314325" h="272415">
                <a:moveTo>
                  <a:pt x="156934" y="95102"/>
                </a:moveTo>
                <a:lnTo>
                  <a:pt x="107866" y="135992"/>
                </a:lnTo>
                <a:lnTo>
                  <a:pt x="156934" y="176882"/>
                </a:lnTo>
                <a:lnTo>
                  <a:pt x="206002" y="135992"/>
                </a:lnTo>
                <a:lnTo>
                  <a:pt x="156934" y="95102"/>
                </a:lnTo>
                <a:close/>
              </a:path>
              <a:path w="314325" h="272415">
                <a:moveTo>
                  <a:pt x="51393" y="7151"/>
                </a:moveTo>
                <a:lnTo>
                  <a:pt x="11173" y="55415"/>
                </a:lnTo>
                <a:lnTo>
                  <a:pt x="107866" y="135992"/>
                </a:lnTo>
                <a:lnTo>
                  <a:pt x="156934" y="95102"/>
                </a:lnTo>
                <a:lnTo>
                  <a:pt x="51393" y="7151"/>
                </a:lnTo>
                <a:close/>
              </a:path>
              <a:path w="314325" h="272415">
                <a:moveTo>
                  <a:pt x="262475" y="7151"/>
                </a:moveTo>
                <a:lnTo>
                  <a:pt x="156934" y="95102"/>
                </a:lnTo>
                <a:lnTo>
                  <a:pt x="206002" y="135992"/>
                </a:lnTo>
                <a:lnTo>
                  <a:pt x="302694" y="55415"/>
                </a:lnTo>
                <a:lnTo>
                  <a:pt x="262475" y="7151"/>
                </a:lnTo>
                <a:close/>
              </a:path>
              <a:path w="314325" h="272415">
                <a:moveTo>
                  <a:pt x="28439" y="0"/>
                </a:moveTo>
                <a:lnTo>
                  <a:pt x="16875" y="3360"/>
                </a:lnTo>
                <a:lnTo>
                  <a:pt x="7151" y="11173"/>
                </a:lnTo>
                <a:lnTo>
                  <a:pt x="1220" y="22147"/>
                </a:lnTo>
                <a:lnTo>
                  <a:pt x="0" y="34127"/>
                </a:lnTo>
                <a:lnTo>
                  <a:pt x="3360" y="45691"/>
                </a:lnTo>
                <a:lnTo>
                  <a:pt x="11173" y="55415"/>
                </a:lnTo>
                <a:lnTo>
                  <a:pt x="51393" y="7151"/>
                </a:lnTo>
                <a:lnTo>
                  <a:pt x="40419" y="1220"/>
                </a:lnTo>
                <a:lnTo>
                  <a:pt x="28439" y="0"/>
                </a:lnTo>
                <a:close/>
              </a:path>
              <a:path w="314325" h="272415">
                <a:moveTo>
                  <a:pt x="285428" y="0"/>
                </a:moveTo>
                <a:lnTo>
                  <a:pt x="273448" y="1220"/>
                </a:lnTo>
                <a:lnTo>
                  <a:pt x="262475" y="7151"/>
                </a:lnTo>
                <a:lnTo>
                  <a:pt x="302694" y="55415"/>
                </a:lnTo>
                <a:lnTo>
                  <a:pt x="310507" y="45691"/>
                </a:lnTo>
                <a:lnTo>
                  <a:pt x="313868" y="34127"/>
                </a:lnTo>
                <a:lnTo>
                  <a:pt x="312648" y="22147"/>
                </a:lnTo>
                <a:lnTo>
                  <a:pt x="306716" y="11173"/>
                </a:lnTo>
                <a:lnTo>
                  <a:pt x="296992" y="3360"/>
                </a:lnTo>
                <a:lnTo>
                  <a:pt x="2854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6980" cy="639445"/>
          </a:xfrm>
          <a:custGeom>
            <a:avLst/>
            <a:gdLst/>
            <a:ahLst/>
            <a:cxnLst/>
            <a:rect l="l" t="t" r="r" b="b"/>
            <a:pathLst>
              <a:path w="5046980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6980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6980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6980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6980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6980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6980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6980" h="639444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5046980" h="639444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5046980" h="639444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5046980" h="639444">
                <a:moveTo>
                  <a:pt x="1668582" y="105881"/>
                </a:moveTo>
                <a:lnTo>
                  <a:pt x="1620165" y="111242"/>
                </a:lnTo>
                <a:lnTo>
                  <a:pt x="1578114" y="127325"/>
                </a:lnTo>
                <a:lnTo>
                  <a:pt x="1543434" y="154131"/>
                </a:lnTo>
                <a:lnTo>
                  <a:pt x="1517131" y="191659"/>
                </a:lnTo>
                <a:lnTo>
                  <a:pt x="1501048" y="239406"/>
                </a:lnTo>
                <a:lnTo>
                  <a:pt x="1495687" y="298210"/>
                </a:lnTo>
                <a:lnTo>
                  <a:pt x="1497195" y="328366"/>
                </a:lnTo>
                <a:lnTo>
                  <a:pt x="1509257" y="380637"/>
                </a:lnTo>
                <a:lnTo>
                  <a:pt x="1533005" y="422228"/>
                </a:lnTo>
                <a:lnTo>
                  <a:pt x="1566177" y="453389"/>
                </a:lnTo>
                <a:lnTo>
                  <a:pt x="1608061" y="473870"/>
                </a:lnTo>
                <a:lnTo>
                  <a:pt x="1656645" y="483922"/>
                </a:lnTo>
                <a:lnTo>
                  <a:pt x="1683325" y="485178"/>
                </a:lnTo>
                <a:lnTo>
                  <a:pt x="1703639" y="484760"/>
                </a:lnTo>
                <a:lnTo>
                  <a:pt x="1755030" y="478477"/>
                </a:lnTo>
                <a:lnTo>
                  <a:pt x="1798379" y="465284"/>
                </a:lnTo>
                <a:lnTo>
                  <a:pt x="1811991" y="459043"/>
                </a:lnTo>
                <a:lnTo>
                  <a:pt x="1811991" y="410793"/>
                </a:lnTo>
                <a:lnTo>
                  <a:pt x="1688016" y="410793"/>
                </a:lnTo>
                <a:lnTo>
                  <a:pt x="1668038" y="409285"/>
                </a:lnTo>
                <a:lnTo>
                  <a:pt x="1621673" y="386668"/>
                </a:lnTo>
                <a:lnTo>
                  <a:pt x="1598930" y="340303"/>
                </a:lnTo>
                <a:lnTo>
                  <a:pt x="1596878" y="320325"/>
                </a:lnTo>
                <a:lnTo>
                  <a:pt x="1832766" y="320325"/>
                </a:lnTo>
                <a:lnTo>
                  <a:pt x="1832766" y="272075"/>
                </a:lnTo>
                <a:lnTo>
                  <a:pt x="1831883" y="253981"/>
                </a:lnTo>
                <a:lnTo>
                  <a:pt x="1598888" y="253981"/>
                </a:lnTo>
                <a:lnTo>
                  <a:pt x="1601527" y="235511"/>
                </a:lnTo>
                <a:lnTo>
                  <a:pt x="1621003" y="195679"/>
                </a:lnTo>
                <a:lnTo>
                  <a:pt x="1655431" y="178088"/>
                </a:lnTo>
                <a:lnTo>
                  <a:pt x="1669252" y="176916"/>
                </a:lnTo>
                <a:lnTo>
                  <a:pt x="1809659" y="176916"/>
                </a:lnTo>
                <a:lnTo>
                  <a:pt x="1801563" y="164267"/>
                </a:lnTo>
                <a:lnTo>
                  <a:pt x="1773082" y="136121"/>
                </a:lnTo>
                <a:lnTo>
                  <a:pt x="1736685" y="116813"/>
                </a:lnTo>
                <a:lnTo>
                  <a:pt x="1693126" y="107096"/>
                </a:lnTo>
                <a:lnTo>
                  <a:pt x="1668582" y="105881"/>
                </a:lnTo>
                <a:close/>
              </a:path>
              <a:path w="5046980" h="639444">
                <a:moveTo>
                  <a:pt x="1811991" y="381977"/>
                </a:moveTo>
                <a:lnTo>
                  <a:pt x="1766883" y="399945"/>
                </a:lnTo>
                <a:lnTo>
                  <a:pt x="1721858" y="409118"/>
                </a:lnTo>
                <a:lnTo>
                  <a:pt x="1688016" y="410793"/>
                </a:lnTo>
                <a:lnTo>
                  <a:pt x="1811991" y="410793"/>
                </a:lnTo>
                <a:lnTo>
                  <a:pt x="1811991" y="381977"/>
                </a:lnTo>
                <a:close/>
              </a:path>
              <a:path w="5046980" h="639444">
                <a:moveTo>
                  <a:pt x="1809659" y="176916"/>
                </a:moveTo>
                <a:lnTo>
                  <a:pt x="1669252" y="176916"/>
                </a:lnTo>
                <a:lnTo>
                  <a:pt x="1680477" y="177544"/>
                </a:lnTo>
                <a:lnTo>
                  <a:pt x="1690697" y="179429"/>
                </a:lnTo>
                <a:lnTo>
                  <a:pt x="1726717" y="206192"/>
                </a:lnTo>
                <a:lnTo>
                  <a:pt x="1738444" y="243217"/>
                </a:lnTo>
                <a:lnTo>
                  <a:pt x="1738947" y="253981"/>
                </a:lnTo>
                <a:lnTo>
                  <a:pt x="1831883" y="253981"/>
                </a:lnTo>
                <a:lnTo>
                  <a:pt x="1831509" y="246317"/>
                </a:lnTo>
                <a:lnTo>
                  <a:pt x="1827740" y="222652"/>
                </a:lnTo>
                <a:lnTo>
                  <a:pt x="1821457" y="201082"/>
                </a:lnTo>
                <a:lnTo>
                  <a:pt x="1812662" y="181607"/>
                </a:lnTo>
                <a:lnTo>
                  <a:pt x="1809659" y="176916"/>
                </a:lnTo>
                <a:close/>
              </a:path>
              <a:path w="5046980" h="639444">
                <a:moveTo>
                  <a:pt x="2102171" y="112582"/>
                </a:moveTo>
                <a:lnTo>
                  <a:pt x="2021085" y="112582"/>
                </a:lnTo>
                <a:lnTo>
                  <a:pt x="2021085" y="639310"/>
                </a:lnTo>
                <a:lnTo>
                  <a:pt x="2120935" y="639310"/>
                </a:lnTo>
                <a:lnTo>
                  <a:pt x="2120836" y="484760"/>
                </a:lnTo>
                <a:lnTo>
                  <a:pt x="2116830" y="444719"/>
                </a:lnTo>
                <a:lnTo>
                  <a:pt x="2115574" y="438269"/>
                </a:lnTo>
                <a:lnTo>
                  <a:pt x="2322254" y="438269"/>
                </a:lnTo>
                <a:lnTo>
                  <a:pt x="2323316" y="437096"/>
                </a:lnTo>
                <a:lnTo>
                  <a:pt x="2334876" y="419882"/>
                </a:lnTo>
                <a:lnTo>
                  <a:pt x="2342755" y="404092"/>
                </a:lnTo>
                <a:lnTo>
                  <a:pt x="2193980" y="404092"/>
                </a:lnTo>
                <a:lnTo>
                  <a:pt x="2180954" y="403296"/>
                </a:lnTo>
                <a:lnTo>
                  <a:pt x="2142935" y="384239"/>
                </a:lnTo>
                <a:lnTo>
                  <a:pt x="2124704" y="341434"/>
                </a:lnTo>
                <a:lnTo>
                  <a:pt x="2120951" y="294860"/>
                </a:lnTo>
                <a:lnTo>
                  <a:pt x="2120935" y="283467"/>
                </a:lnTo>
                <a:lnTo>
                  <a:pt x="2121647" y="267761"/>
                </a:lnTo>
                <a:lnTo>
                  <a:pt x="2128306" y="229186"/>
                </a:lnTo>
                <a:lnTo>
                  <a:pt x="2151091" y="196350"/>
                </a:lnTo>
                <a:lnTo>
                  <a:pt x="2192640" y="185627"/>
                </a:lnTo>
                <a:lnTo>
                  <a:pt x="2343162" y="185627"/>
                </a:lnTo>
                <a:lnTo>
                  <a:pt x="2341368" y="180769"/>
                </a:lnTo>
                <a:lnTo>
                  <a:pt x="2328440" y="160162"/>
                </a:lnTo>
                <a:lnTo>
                  <a:pt x="2116244" y="160162"/>
                </a:lnTo>
                <a:lnTo>
                  <a:pt x="2102171" y="112582"/>
                </a:lnTo>
                <a:close/>
              </a:path>
              <a:path w="5046980" h="639444">
                <a:moveTo>
                  <a:pt x="2322254" y="438269"/>
                </a:moveTo>
                <a:lnTo>
                  <a:pt x="2120935" y="438269"/>
                </a:lnTo>
                <a:lnTo>
                  <a:pt x="2126170" y="444216"/>
                </a:lnTo>
                <a:lnTo>
                  <a:pt x="2159133" y="470771"/>
                </a:lnTo>
                <a:lnTo>
                  <a:pt x="2197666" y="483503"/>
                </a:lnTo>
                <a:lnTo>
                  <a:pt x="2222126" y="485178"/>
                </a:lnTo>
                <a:lnTo>
                  <a:pt x="2242272" y="483838"/>
                </a:lnTo>
                <a:lnTo>
                  <a:pt x="2295171" y="463734"/>
                </a:lnTo>
                <a:lnTo>
                  <a:pt x="2322254" y="438269"/>
                </a:lnTo>
                <a:close/>
              </a:path>
              <a:path w="5046980" h="639444">
                <a:moveTo>
                  <a:pt x="2343162" y="185627"/>
                </a:moveTo>
                <a:lnTo>
                  <a:pt x="2192640" y="185627"/>
                </a:lnTo>
                <a:lnTo>
                  <a:pt x="2209184" y="187345"/>
                </a:lnTo>
                <a:lnTo>
                  <a:pt x="2223298" y="192496"/>
                </a:lnTo>
                <a:lnTo>
                  <a:pt x="2251570" y="228181"/>
                </a:lnTo>
                <a:lnTo>
                  <a:pt x="2259947" y="268389"/>
                </a:lnTo>
                <a:lnTo>
                  <a:pt x="2260994" y="293519"/>
                </a:lnTo>
                <a:lnTo>
                  <a:pt x="2260533" y="310608"/>
                </a:lnTo>
                <a:lnTo>
                  <a:pt x="2253622" y="353832"/>
                </a:lnTo>
                <a:lnTo>
                  <a:pt x="2231508" y="391359"/>
                </a:lnTo>
                <a:lnTo>
                  <a:pt x="2193980" y="404092"/>
                </a:lnTo>
                <a:lnTo>
                  <a:pt x="2342755" y="404092"/>
                </a:lnTo>
                <a:lnTo>
                  <a:pt x="2358331" y="352324"/>
                </a:lnTo>
                <a:lnTo>
                  <a:pt x="2362854" y="294860"/>
                </a:lnTo>
                <a:lnTo>
                  <a:pt x="2360467" y="251133"/>
                </a:lnTo>
                <a:lnTo>
                  <a:pt x="2353305" y="213103"/>
                </a:lnTo>
                <a:lnTo>
                  <a:pt x="2343162" y="185627"/>
                </a:lnTo>
                <a:close/>
              </a:path>
              <a:path w="5046980" h="639444">
                <a:moveTo>
                  <a:pt x="2224806" y="105881"/>
                </a:moveTo>
                <a:lnTo>
                  <a:pt x="2178567" y="113253"/>
                </a:lnTo>
                <a:lnTo>
                  <a:pt x="2145060" y="133357"/>
                </a:lnTo>
                <a:lnTo>
                  <a:pt x="2120935" y="160162"/>
                </a:lnTo>
                <a:lnTo>
                  <a:pt x="2328440" y="160162"/>
                </a:lnTo>
                <a:lnTo>
                  <a:pt x="2280595" y="117944"/>
                </a:lnTo>
                <a:lnTo>
                  <a:pt x="2224806" y="105881"/>
                </a:lnTo>
                <a:close/>
              </a:path>
              <a:path w="5046980" h="639444">
                <a:moveTo>
                  <a:pt x="2582533" y="105881"/>
                </a:moveTo>
                <a:lnTo>
                  <a:pt x="2534116" y="111242"/>
                </a:lnTo>
                <a:lnTo>
                  <a:pt x="2492065" y="127325"/>
                </a:lnTo>
                <a:lnTo>
                  <a:pt x="2457385" y="154131"/>
                </a:lnTo>
                <a:lnTo>
                  <a:pt x="2431083" y="191659"/>
                </a:lnTo>
                <a:lnTo>
                  <a:pt x="2414999" y="239406"/>
                </a:lnTo>
                <a:lnTo>
                  <a:pt x="2409638" y="298210"/>
                </a:lnTo>
                <a:lnTo>
                  <a:pt x="2411146" y="328366"/>
                </a:lnTo>
                <a:lnTo>
                  <a:pt x="2423209" y="380637"/>
                </a:lnTo>
                <a:lnTo>
                  <a:pt x="2446957" y="422228"/>
                </a:lnTo>
                <a:lnTo>
                  <a:pt x="2480128" y="453389"/>
                </a:lnTo>
                <a:lnTo>
                  <a:pt x="2522012" y="473870"/>
                </a:lnTo>
                <a:lnTo>
                  <a:pt x="2570597" y="483922"/>
                </a:lnTo>
                <a:lnTo>
                  <a:pt x="2597277" y="485178"/>
                </a:lnTo>
                <a:lnTo>
                  <a:pt x="2617590" y="484760"/>
                </a:lnTo>
                <a:lnTo>
                  <a:pt x="2668981" y="478477"/>
                </a:lnTo>
                <a:lnTo>
                  <a:pt x="2712331" y="465284"/>
                </a:lnTo>
                <a:lnTo>
                  <a:pt x="2725943" y="459043"/>
                </a:lnTo>
                <a:lnTo>
                  <a:pt x="2725943" y="410793"/>
                </a:lnTo>
                <a:lnTo>
                  <a:pt x="2601967" y="410793"/>
                </a:lnTo>
                <a:lnTo>
                  <a:pt x="2581989" y="409285"/>
                </a:lnTo>
                <a:lnTo>
                  <a:pt x="2535624" y="386668"/>
                </a:lnTo>
                <a:lnTo>
                  <a:pt x="2512881" y="340303"/>
                </a:lnTo>
                <a:lnTo>
                  <a:pt x="2510829" y="320325"/>
                </a:lnTo>
                <a:lnTo>
                  <a:pt x="2746717" y="320325"/>
                </a:lnTo>
                <a:lnTo>
                  <a:pt x="2746717" y="272075"/>
                </a:lnTo>
                <a:lnTo>
                  <a:pt x="2745834" y="253981"/>
                </a:lnTo>
                <a:lnTo>
                  <a:pt x="2512839" y="253981"/>
                </a:lnTo>
                <a:lnTo>
                  <a:pt x="2515478" y="235511"/>
                </a:lnTo>
                <a:lnTo>
                  <a:pt x="2534954" y="195679"/>
                </a:lnTo>
                <a:lnTo>
                  <a:pt x="2569382" y="178088"/>
                </a:lnTo>
                <a:lnTo>
                  <a:pt x="2583204" y="176916"/>
                </a:lnTo>
                <a:lnTo>
                  <a:pt x="2723610" y="176916"/>
                </a:lnTo>
                <a:lnTo>
                  <a:pt x="2715514" y="164267"/>
                </a:lnTo>
                <a:lnTo>
                  <a:pt x="2687033" y="136121"/>
                </a:lnTo>
                <a:lnTo>
                  <a:pt x="2650636" y="116813"/>
                </a:lnTo>
                <a:lnTo>
                  <a:pt x="2607077" y="107096"/>
                </a:lnTo>
                <a:lnTo>
                  <a:pt x="2582533" y="105881"/>
                </a:lnTo>
                <a:close/>
              </a:path>
              <a:path w="5046980" h="639444">
                <a:moveTo>
                  <a:pt x="2725943" y="381977"/>
                </a:moveTo>
                <a:lnTo>
                  <a:pt x="2680834" y="399945"/>
                </a:lnTo>
                <a:lnTo>
                  <a:pt x="2635809" y="409118"/>
                </a:lnTo>
                <a:lnTo>
                  <a:pt x="2601967" y="410793"/>
                </a:lnTo>
                <a:lnTo>
                  <a:pt x="2725943" y="410793"/>
                </a:lnTo>
                <a:lnTo>
                  <a:pt x="2725943" y="381977"/>
                </a:lnTo>
                <a:close/>
              </a:path>
              <a:path w="5046980" h="639444">
                <a:moveTo>
                  <a:pt x="2723610" y="176916"/>
                </a:moveTo>
                <a:lnTo>
                  <a:pt x="2583204" y="176916"/>
                </a:lnTo>
                <a:lnTo>
                  <a:pt x="2594428" y="177544"/>
                </a:lnTo>
                <a:lnTo>
                  <a:pt x="2604648" y="179429"/>
                </a:lnTo>
                <a:lnTo>
                  <a:pt x="2640668" y="206192"/>
                </a:lnTo>
                <a:lnTo>
                  <a:pt x="2652395" y="243217"/>
                </a:lnTo>
                <a:lnTo>
                  <a:pt x="2652898" y="253981"/>
                </a:lnTo>
                <a:lnTo>
                  <a:pt x="2745834" y="253981"/>
                </a:lnTo>
                <a:lnTo>
                  <a:pt x="2745460" y="246317"/>
                </a:lnTo>
                <a:lnTo>
                  <a:pt x="2741691" y="222652"/>
                </a:lnTo>
                <a:lnTo>
                  <a:pt x="2735408" y="201082"/>
                </a:lnTo>
                <a:lnTo>
                  <a:pt x="2726613" y="181607"/>
                </a:lnTo>
                <a:lnTo>
                  <a:pt x="2723610" y="176916"/>
                </a:lnTo>
                <a:close/>
              </a:path>
              <a:path w="5046980" h="639444">
                <a:moveTo>
                  <a:pt x="2914131" y="112582"/>
                </a:moveTo>
                <a:lnTo>
                  <a:pt x="2814280" y="112582"/>
                </a:lnTo>
                <a:lnTo>
                  <a:pt x="2814280" y="478477"/>
                </a:lnTo>
                <a:lnTo>
                  <a:pt x="3359102" y="478477"/>
                </a:lnTo>
                <a:lnTo>
                  <a:pt x="3359102" y="403422"/>
                </a:lnTo>
                <a:lnTo>
                  <a:pt x="2914131" y="403422"/>
                </a:lnTo>
                <a:lnTo>
                  <a:pt x="2914131" y="112582"/>
                </a:lnTo>
                <a:close/>
              </a:path>
              <a:path w="5046980" h="639444">
                <a:moveTo>
                  <a:pt x="3136616" y="112582"/>
                </a:moveTo>
                <a:lnTo>
                  <a:pt x="3036766" y="112582"/>
                </a:lnTo>
                <a:lnTo>
                  <a:pt x="3036766" y="403422"/>
                </a:lnTo>
                <a:lnTo>
                  <a:pt x="3136616" y="403422"/>
                </a:lnTo>
                <a:lnTo>
                  <a:pt x="3136616" y="112582"/>
                </a:lnTo>
                <a:close/>
              </a:path>
              <a:path w="5046980" h="639444">
                <a:moveTo>
                  <a:pt x="3359102" y="112582"/>
                </a:moveTo>
                <a:lnTo>
                  <a:pt x="3259251" y="112582"/>
                </a:lnTo>
                <a:lnTo>
                  <a:pt x="3259251" y="403422"/>
                </a:lnTo>
                <a:lnTo>
                  <a:pt x="3359102" y="403422"/>
                </a:lnTo>
                <a:lnTo>
                  <a:pt x="3359102" y="112582"/>
                </a:lnTo>
                <a:close/>
              </a:path>
              <a:path w="5046980" h="639444">
                <a:moveTo>
                  <a:pt x="3600853" y="105881"/>
                </a:moveTo>
                <a:lnTo>
                  <a:pt x="3552436" y="111242"/>
                </a:lnTo>
                <a:lnTo>
                  <a:pt x="3510385" y="127325"/>
                </a:lnTo>
                <a:lnTo>
                  <a:pt x="3475705" y="154131"/>
                </a:lnTo>
                <a:lnTo>
                  <a:pt x="3449403" y="191659"/>
                </a:lnTo>
                <a:lnTo>
                  <a:pt x="3433319" y="239406"/>
                </a:lnTo>
                <a:lnTo>
                  <a:pt x="3427958" y="298210"/>
                </a:lnTo>
                <a:lnTo>
                  <a:pt x="3429466" y="328366"/>
                </a:lnTo>
                <a:lnTo>
                  <a:pt x="3441528" y="380637"/>
                </a:lnTo>
                <a:lnTo>
                  <a:pt x="3465276" y="422228"/>
                </a:lnTo>
                <a:lnTo>
                  <a:pt x="3498448" y="453389"/>
                </a:lnTo>
                <a:lnTo>
                  <a:pt x="3540332" y="473870"/>
                </a:lnTo>
                <a:lnTo>
                  <a:pt x="3588916" y="483922"/>
                </a:lnTo>
                <a:lnTo>
                  <a:pt x="3615596" y="485178"/>
                </a:lnTo>
                <a:lnTo>
                  <a:pt x="3635910" y="484760"/>
                </a:lnTo>
                <a:lnTo>
                  <a:pt x="3687301" y="478477"/>
                </a:lnTo>
                <a:lnTo>
                  <a:pt x="3730651" y="465284"/>
                </a:lnTo>
                <a:lnTo>
                  <a:pt x="3744263" y="459043"/>
                </a:lnTo>
                <a:lnTo>
                  <a:pt x="3744263" y="410793"/>
                </a:lnTo>
                <a:lnTo>
                  <a:pt x="3620287" y="410793"/>
                </a:lnTo>
                <a:lnTo>
                  <a:pt x="3600309" y="409285"/>
                </a:lnTo>
                <a:lnTo>
                  <a:pt x="3553944" y="386668"/>
                </a:lnTo>
                <a:lnTo>
                  <a:pt x="3531201" y="340303"/>
                </a:lnTo>
                <a:lnTo>
                  <a:pt x="3529149" y="320325"/>
                </a:lnTo>
                <a:lnTo>
                  <a:pt x="3765037" y="320325"/>
                </a:lnTo>
                <a:lnTo>
                  <a:pt x="3765037" y="272075"/>
                </a:lnTo>
                <a:lnTo>
                  <a:pt x="3764154" y="253981"/>
                </a:lnTo>
                <a:lnTo>
                  <a:pt x="3531159" y="253981"/>
                </a:lnTo>
                <a:lnTo>
                  <a:pt x="3533798" y="235511"/>
                </a:lnTo>
                <a:lnTo>
                  <a:pt x="3553274" y="195679"/>
                </a:lnTo>
                <a:lnTo>
                  <a:pt x="3587702" y="178088"/>
                </a:lnTo>
                <a:lnTo>
                  <a:pt x="3601523" y="176916"/>
                </a:lnTo>
                <a:lnTo>
                  <a:pt x="3741930" y="176916"/>
                </a:lnTo>
                <a:lnTo>
                  <a:pt x="3733834" y="164267"/>
                </a:lnTo>
                <a:lnTo>
                  <a:pt x="3705353" y="136121"/>
                </a:lnTo>
                <a:lnTo>
                  <a:pt x="3668956" y="116813"/>
                </a:lnTo>
                <a:lnTo>
                  <a:pt x="3625397" y="107096"/>
                </a:lnTo>
                <a:lnTo>
                  <a:pt x="3600853" y="105881"/>
                </a:lnTo>
                <a:close/>
              </a:path>
              <a:path w="5046980" h="639444">
                <a:moveTo>
                  <a:pt x="3744263" y="381977"/>
                </a:moveTo>
                <a:lnTo>
                  <a:pt x="3699154" y="399945"/>
                </a:lnTo>
                <a:lnTo>
                  <a:pt x="3654129" y="409118"/>
                </a:lnTo>
                <a:lnTo>
                  <a:pt x="3620287" y="410793"/>
                </a:lnTo>
                <a:lnTo>
                  <a:pt x="3744263" y="410793"/>
                </a:lnTo>
                <a:lnTo>
                  <a:pt x="3744263" y="381977"/>
                </a:lnTo>
                <a:close/>
              </a:path>
              <a:path w="5046980" h="639444">
                <a:moveTo>
                  <a:pt x="3741930" y="176916"/>
                </a:moveTo>
                <a:lnTo>
                  <a:pt x="3601523" y="176916"/>
                </a:lnTo>
                <a:lnTo>
                  <a:pt x="3612748" y="177544"/>
                </a:lnTo>
                <a:lnTo>
                  <a:pt x="3622968" y="179429"/>
                </a:lnTo>
                <a:lnTo>
                  <a:pt x="3658988" y="206192"/>
                </a:lnTo>
                <a:lnTo>
                  <a:pt x="3670715" y="243217"/>
                </a:lnTo>
                <a:lnTo>
                  <a:pt x="3671218" y="253981"/>
                </a:lnTo>
                <a:lnTo>
                  <a:pt x="3764154" y="253981"/>
                </a:lnTo>
                <a:lnTo>
                  <a:pt x="3763780" y="246317"/>
                </a:lnTo>
                <a:lnTo>
                  <a:pt x="3760011" y="222652"/>
                </a:lnTo>
                <a:lnTo>
                  <a:pt x="3753728" y="201082"/>
                </a:lnTo>
                <a:lnTo>
                  <a:pt x="3744933" y="181607"/>
                </a:lnTo>
                <a:lnTo>
                  <a:pt x="3741930" y="176916"/>
                </a:lnTo>
                <a:close/>
              </a:path>
              <a:path w="5046980" h="639444">
                <a:moveTo>
                  <a:pt x="3932451" y="112582"/>
                </a:moveTo>
                <a:lnTo>
                  <a:pt x="3832600" y="112582"/>
                </a:lnTo>
                <a:lnTo>
                  <a:pt x="3832600" y="478477"/>
                </a:lnTo>
                <a:lnTo>
                  <a:pt x="3932451" y="478477"/>
                </a:lnTo>
                <a:lnTo>
                  <a:pt x="3932451" y="327696"/>
                </a:lnTo>
                <a:lnTo>
                  <a:pt x="4171689" y="327696"/>
                </a:lnTo>
                <a:lnTo>
                  <a:pt x="4171689" y="253311"/>
                </a:lnTo>
                <a:lnTo>
                  <a:pt x="3932451" y="253311"/>
                </a:lnTo>
                <a:lnTo>
                  <a:pt x="3932451" y="112582"/>
                </a:lnTo>
                <a:close/>
              </a:path>
              <a:path w="5046980" h="639444">
                <a:moveTo>
                  <a:pt x="4171689" y="327696"/>
                </a:moveTo>
                <a:lnTo>
                  <a:pt x="4071839" y="327696"/>
                </a:lnTo>
                <a:lnTo>
                  <a:pt x="4071839" y="478477"/>
                </a:lnTo>
                <a:lnTo>
                  <a:pt x="4171689" y="478477"/>
                </a:lnTo>
                <a:lnTo>
                  <a:pt x="4171689" y="327696"/>
                </a:lnTo>
                <a:close/>
              </a:path>
              <a:path w="5046980" h="639444">
                <a:moveTo>
                  <a:pt x="4171689" y="112582"/>
                </a:moveTo>
                <a:lnTo>
                  <a:pt x="4071839" y="112582"/>
                </a:lnTo>
                <a:lnTo>
                  <a:pt x="4071839" y="253311"/>
                </a:lnTo>
                <a:lnTo>
                  <a:pt x="4171689" y="253311"/>
                </a:lnTo>
                <a:lnTo>
                  <a:pt x="4171689" y="112582"/>
                </a:lnTo>
                <a:close/>
              </a:path>
              <a:path w="5046980" h="639444">
                <a:moveTo>
                  <a:pt x="4359401" y="112582"/>
                </a:moveTo>
                <a:lnTo>
                  <a:pt x="4262901" y="112582"/>
                </a:lnTo>
                <a:lnTo>
                  <a:pt x="4262901" y="478477"/>
                </a:lnTo>
                <a:lnTo>
                  <a:pt x="4382856" y="478477"/>
                </a:lnTo>
                <a:lnTo>
                  <a:pt x="4454629" y="369245"/>
                </a:lnTo>
                <a:lnTo>
                  <a:pt x="4352029" y="369245"/>
                </a:lnTo>
                <a:lnTo>
                  <a:pt x="4352476" y="365671"/>
                </a:lnTo>
                <a:lnTo>
                  <a:pt x="4356050" y="319655"/>
                </a:lnTo>
                <a:lnTo>
                  <a:pt x="4356678" y="310985"/>
                </a:lnTo>
                <a:lnTo>
                  <a:pt x="4357223" y="302399"/>
                </a:lnTo>
                <a:lnTo>
                  <a:pt x="4357730" y="292849"/>
                </a:lnTo>
                <a:lnTo>
                  <a:pt x="4358061" y="285478"/>
                </a:lnTo>
                <a:lnTo>
                  <a:pt x="4358647" y="277436"/>
                </a:lnTo>
                <a:lnTo>
                  <a:pt x="4359066" y="270065"/>
                </a:lnTo>
                <a:lnTo>
                  <a:pt x="4359317" y="263363"/>
                </a:lnTo>
                <a:lnTo>
                  <a:pt x="4359401" y="112582"/>
                </a:lnTo>
                <a:close/>
              </a:path>
              <a:path w="5046980" h="639444">
                <a:moveTo>
                  <a:pt x="4640858" y="222485"/>
                </a:moveTo>
                <a:lnTo>
                  <a:pt x="4551060" y="222485"/>
                </a:lnTo>
                <a:lnTo>
                  <a:pt x="4550641" y="228097"/>
                </a:lnTo>
                <a:lnTo>
                  <a:pt x="4550055" y="234882"/>
                </a:lnTo>
                <a:lnTo>
                  <a:pt x="4549301" y="242840"/>
                </a:lnTo>
                <a:lnTo>
                  <a:pt x="4548380" y="251971"/>
                </a:lnTo>
                <a:lnTo>
                  <a:pt x="4547039" y="271572"/>
                </a:lnTo>
                <a:lnTo>
                  <a:pt x="4544694" y="313456"/>
                </a:lnTo>
                <a:lnTo>
                  <a:pt x="4544359" y="478477"/>
                </a:lnTo>
                <a:lnTo>
                  <a:pt x="4640858" y="478477"/>
                </a:lnTo>
                <a:lnTo>
                  <a:pt x="4640858" y="222485"/>
                </a:lnTo>
                <a:close/>
              </a:path>
              <a:path w="5046980" h="639444">
                <a:moveTo>
                  <a:pt x="4640858" y="112582"/>
                </a:moveTo>
                <a:lnTo>
                  <a:pt x="4520904" y="112582"/>
                </a:lnTo>
                <a:lnTo>
                  <a:pt x="4352029" y="369245"/>
                </a:lnTo>
                <a:lnTo>
                  <a:pt x="4454629" y="369245"/>
                </a:lnTo>
                <a:lnTo>
                  <a:pt x="4551060" y="222485"/>
                </a:lnTo>
                <a:lnTo>
                  <a:pt x="4640858" y="222485"/>
                </a:lnTo>
                <a:lnTo>
                  <a:pt x="4640858" y="112582"/>
                </a:lnTo>
                <a:close/>
              </a:path>
              <a:path w="5046980" h="639444">
                <a:moveTo>
                  <a:pt x="4882594" y="105881"/>
                </a:moveTo>
                <a:lnTo>
                  <a:pt x="4834177" y="111242"/>
                </a:lnTo>
                <a:lnTo>
                  <a:pt x="4792126" y="127325"/>
                </a:lnTo>
                <a:lnTo>
                  <a:pt x="4757446" y="154131"/>
                </a:lnTo>
                <a:lnTo>
                  <a:pt x="4731144" y="191659"/>
                </a:lnTo>
                <a:lnTo>
                  <a:pt x="4715060" y="239406"/>
                </a:lnTo>
                <a:lnTo>
                  <a:pt x="4709699" y="298210"/>
                </a:lnTo>
                <a:lnTo>
                  <a:pt x="4711207" y="328366"/>
                </a:lnTo>
                <a:lnTo>
                  <a:pt x="4723269" y="380637"/>
                </a:lnTo>
                <a:lnTo>
                  <a:pt x="4747017" y="422228"/>
                </a:lnTo>
                <a:lnTo>
                  <a:pt x="4780189" y="453389"/>
                </a:lnTo>
                <a:lnTo>
                  <a:pt x="4822073" y="473870"/>
                </a:lnTo>
                <a:lnTo>
                  <a:pt x="4870658" y="483922"/>
                </a:lnTo>
                <a:lnTo>
                  <a:pt x="4897337" y="485178"/>
                </a:lnTo>
                <a:lnTo>
                  <a:pt x="4917651" y="484760"/>
                </a:lnTo>
                <a:lnTo>
                  <a:pt x="4969042" y="478477"/>
                </a:lnTo>
                <a:lnTo>
                  <a:pt x="5012392" y="465284"/>
                </a:lnTo>
                <a:lnTo>
                  <a:pt x="5026004" y="459043"/>
                </a:lnTo>
                <a:lnTo>
                  <a:pt x="5026004" y="410793"/>
                </a:lnTo>
                <a:lnTo>
                  <a:pt x="4902029" y="410793"/>
                </a:lnTo>
                <a:lnTo>
                  <a:pt x="4882050" y="409285"/>
                </a:lnTo>
                <a:lnTo>
                  <a:pt x="4835685" y="386668"/>
                </a:lnTo>
                <a:lnTo>
                  <a:pt x="4812942" y="340303"/>
                </a:lnTo>
                <a:lnTo>
                  <a:pt x="4810890" y="320325"/>
                </a:lnTo>
                <a:lnTo>
                  <a:pt x="5046778" y="320325"/>
                </a:lnTo>
                <a:lnTo>
                  <a:pt x="5046778" y="272075"/>
                </a:lnTo>
                <a:lnTo>
                  <a:pt x="5045895" y="253981"/>
                </a:lnTo>
                <a:lnTo>
                  <a:pt x="4812900" y="253981"/>
                </a:lnTo>
                <a:lnTo>
                  <a:pt x="4815539" y="235511"/>
                </a:lnTo>
                <a:lnTo>
                  <a:pt x="4835015" y="195679"/>
                </a:lnTo>
                <a:lnTo>
                  <a:pt x="4869443" y="178088"/>
                </a:lnTo>
                <a:lnTo>
                  <a:pt x="4883264" y="176916"/>
                </a:lnTo>
                <a:lnTo>
                  <a:pt x="5023671" y="176916"/>
                </a:lnTo>
                <a:lnTo>
                  <a:pt x="5015575" y="164267"/>
                </a:lnTo>
                <a:lnTo>
                  <a:pt x="4987094" y="136121"/>
                </a:lnTo>
                <a:lnTo>
                  <a:pt x="4950697" y="116813"/>
                </a:lnTo>
                <a:lnTo>
                  <a:pt x="4907138" y="107096"/>
                </a:lnTo>
                <a:lnTo>
                  <a:pt x="4882594" y="105881"/>
                </a:lnTo>
                <a:close/>
              </a:path>
              <a:path w="5046980" h="639444">
                <a:moveTo>
                  <a:pt x="5026004" y="381977"/>
                </a:moveTo>
                <a:lnTo>
                  <a:pt x="4980895" y="399945"/>
                </a:lnTo>
                <a:lnTo>
                  <a:pt x="4935870" y="409118"/>
                </a:lnTo>
                <a:lnTo>
                  <a:pt x="4902029" y="410793"/>
                </a:lnTo>
                <a:lnTo>
                  <a:pt x="5026004" y="410793"/>
                </a:lnTo>
                <a:lnTo>
                  <a:pt x="5026004" y="381977"/>
                </a:lnTo>
                <a:close/>
              </a:path>
              <a:path w="5046980" h="639444">
                <a:moveTo>
                  <a:pt x="5023671" y="176916"/>
                </a:moveTo>
                <a:lnTo>
                  <a:pt x="4883264" y="176916"/>
                </a:lnTo>
                <a:lnTo>
                  <a:pt x="4894489" y="177544"/>
                </a:lnTo>
                <a:lnTo>
                  <a:pt x="4904709" y="179429"/>
                </a:lnTo>
                <a:lnTo>
                  <a:pt x="4940729" y="206192"/>
                </a:lnTo>
                <a:lnTo>
                  <a:pt x="4952456" y="243217"/>
                </a:lnTo>
                <a:lnTo>
                  <a:pt x="4952959" y="253981"/>
                </a:lnTo>
                <a:lnTo>
                  <a:pt x="5045895" y="253981"/>
                </a:lnTo>
                <a:lnTo>
                  <a:pt x="5045521" y="246317"/>
                </a:lnTo>
                <a:lnTo>
                  <a:pt x="5041752" y="222652"/>
                </a:lnTo>
                <a:lnTo>
                  <a:pt x="5035469" y="201082"/>
                </a:lnTo>
                <a:lnTo>
                  <a:pt x="5026674" y="181607"/>
                </a:lnTo>
                <a:lnTo>
                  <a:pt x="5023671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50876" y="1407286"/>
            <a:ext cx="2203450" cy="507365"/>
          </a:xfrm>
          <a:custGeom>
            <a:avLst/>
            <a:gdLst/>
            <a:ahLst/>
            <a:cxnLst/>
            <a:rect l="l" t="t" r="r" b="b"/>
            <a:pathLst>
              <a:path w="2203450" h="507364">
                <a:moveTo>
                  <a:pt x="303320" y="0"/>
                </a:moveTo>
                <a:lnTo>
                  <a:pt x="0" y="0"/>
                </a:lnTo>
                <a:lnTo>
                  <a:pt x="0" y="498414"/>
                </a:lnTo>
                <a:lnTo>
                  <a:pt x="59809" y="498414"/>
                </a:lnTo>
                <a:lnTo>
                  <a:pt x="59809" y="272703"/>
                </a:lnTo>
                <a:lnTo>
                  <a:pt x="267007" y="272703"/>
                </a:lnTo>
                <a:lnTo>
                  <a:pt x="267007" y="224286"/>
                </a:lnTo>
                <a:lnTo>
                  <a:pt x="59809" y="224286"/>
                </a:lnTo>
                <a:lnTo>
                  <a:pt x="59809" y="49129"/>
                </a:lnTo>
                <a:lnTo>
                  <a:pt x="303320" y="49129"/>
                </a:lnTo>
                <a:lnTo>
                  <a:pt x="303320" y="0"/>
                </a:lnTo>
                <a:close/>
              </a:path>
              <a:path w="2203450" h="507364">
                <a:moveTo>
                  <a:pt x="451654" y="66929"/>
                </a:moveTo>
                <a:lnTo>
                  <a:pt x="391132" y="66929"/>
                </a:lnTo>
                <a:lnTo>
                  <a:pt x="391132" y="498414"/>
                </a:lnTo>
                <a:lnTo>
                  <a:pt x="451654" y="498414"/>
                </a:lnTo>
                <a:lnTo>
                  <a:pt x="451654" y="66929"/>
                </a:lnTo>
                <a:close/>
              </a:path>
              <a:path w="2203450" h="507364">
                <a:moveTo>
                  <a:pt x="451654" y="0"/>
                </a:moveTo>
                <a:lnTo>
                  <a:pt x="411069" y="0"/>
                </a:lnTo>
                <a:lnTo>
                  <a:pt x="310674" y="43433"/>
                </a:lnTo>
                <a:lnTo>
                  <a:pt x="310674" y="84730"/>
                </a:lnTo>
                <a:lnTo>
                  <a:pt x="391132" y="66929"/>
                </a:lnTo>
                <a:lnTo>
                  <a:pt x="451654" y="66929"/>
                </a:lnTo>
                <a:lnTo>
                  <a:pt x="451654" y="0"/>
                </a:lnTo>
                <a:close/>
              </a:path>
              <a:path w="2203450" h="507364">
                <a:moveTo>
                  <a:pt x="792717" y="136707"/>
                </a:moveTo>
                <a:lnTo>
                  <a:pt x="744656" y="142582"/>
                </a:lnTo>
                <a:lnTo>
                  <a:pt x="701579" y="160204"/>
                </a:lnTo>
                <a:lnTo>
                  <a:pt x="665800" y="187795"/>
                </a:lnTo>
                <a:lnTo>
                  <a:pt x="638209" y="224998"/>
                </a:lnTo>
                <a:lnTo>
                  <a:pt x="621120" y="269855"/>
                </a:lnTo>
                <a:lnTo>
                  <a:pt x="615424" y="321833"/>
                </a:lnTo>
                <a:lnTo>
                  <a:pt x="616759" y="348756"/>
                </a:lnTo>
                <a:lnTo>
                  <a:pt x="627439" y="397529"/>
                </a:lnTo>
                <a:lnTo>
                  <a:pt x="648614" y="438960"/>
                </a:lnTo>
                <a:lnTo>
                  <a:pt x="678838" y="471312"/>
                </a:lnTo>
                <a:lnTo>
                  <a:pt x="718222" y="494142"/>
                </a:lnTo>
                <a:lnTo>
                  <a:pt x="765927" y="505534"/>
                </a:lnTo>
                <a:lnTo>
                  <a:pt x="792717" y="506958"/>
                </a:lnTo>
                <a:lnTo>
                  <a:pt x="823112" y="504866"/>
                </a:lnTo>
                <a:lnTo>
                  <a:pt x="850925" y="498592"/>
                </a:lnTo>
                <a:lnTo>
                  <a:pt x="876157" y="488134"/>
                </a:lnTo>
                <a:lnTo>
                  <a:pt x="898808" y="473493"/>
                </a:lnTo>
                <a:lnTo>
                  <a:pt x="916482" y="457116"/>
                </a:lnTo>
                <a:lnTo>
                  <a:pt x="792005" y="457116"/>
                </a:lnTo>
                <a:lnTo>
                  <a:pt x="780079" y="456582"/>
                </a:lnTo>
                <a:lnTo>
                  <a:pt x="736423" y="443766"/>
                </a:lnTo>
                <a:lnTo>
                  <a:pt x="702691" y="413906"/>
                </a:lnTo>
                <a:lnTo>
                  <a:pt x="681464" y="367624"/>
                </a:lnTo>
                <a:lnTo>
                  <a:pt x="676658" y="321833"/>
                </a:lnTo>
                <a:lnTo>
                  <a:pt x="677681" y="299359"/>
                </a:lnTo>
                <a:lnTo>
                  <a:pt x="685870" y="260554"/>
                </a:lnTo>
                <a:lnTo>
                  <a:pt x="711903" y="217522"/>
                </a:lnTo>
                <a:lnTo>
                  <a:pt x="749150" y="191800"/>
                </a:lnTo>
                <a:lnTo>
                  <a:pt x="792005" y="182989"/>
                </a:lnTo>
                <a:lnTo>
                  <a:pt x="913591" y="182989"/>
                </a:lnTo>
                <a:lnTo>
                  <a:pt x="898808" y="169460"/>
                </a:lnTo>
                <a:lnTo>
                  <a:pt x="876157" y="155131"/>
                </a:lnTo>
                <a:lnTo>
                  <a:pt x="850925" y="144896"/>
                </a:lnTo>
                <a:lnTo>
                  <a:pt x="823112" y="138754"/>
                </a:lnTo>
                <a:lnTo>
                  <a:pt x="792717" y="136707"/>
                </a:lnTo>
                <a:close/>
              </a:path>
              <a:path w="2203450" h="507364">
                <a:moveTo>
                  <a:pt x="952922" y="386627"/>
                </a:moveTo>
                <a:lnTo>
                  <a:pt x="891688" y="386627"/>
                </a:lnTo>
                <a:lnTo>
                  <a:pt x="888617" y="397307"/>
                </a:lnTo>
                <a:lnTo>
                  <a:pt x="884390" y="407275"/>
                </a:lnTo>
                <a:lnTo>
                  <a:pt x="856621" y="438960"/>
                </a:lnTo>
                <a:lnTo>
                  <a:pt x="815858" y="455158"/>
                </a:lnTo>
                <a:lnTo>
                  <a:pt x="792005" y="457116"/>
                </a:lnTo>
                <a:lnTo>
                  <a:pt x="916482" y="457116"/>
                </a:lnTo>
                <a:lnTo>
                  <a:pt x="918211" y="455514"/>
                </a:lnTo>
                <a:lnTo>
                  <a:pt x="933697" y="435044"/>
                </a:lnTo>
                <a:lnTo>
                  <a:pt x="945267" y="412081"/>
                </a:lnTo>
                <a:lnTo>
                  <a:pt x="952922" y="386627"/>
                </a:lnTo>
                <a:close/>
              </a:path>
              <a:path w="2203450" h="507364">
                <a:moveTo>
                  <a:pt x="913591" y="182989"/>
                </a:moveTo>
                <a:lnTo>
                  <a:pt x="792005" y="182989"/>
                </a:lnTo>
                <a:lnTo>
                  <a:pt x="809939" y="184190"/>
                </a:lnTo>
                <a:lnTo>
                  <a:pt x="826716" y="187795"/>
                </a:lnTo>
                <a:lnTo>
                  <a:pt x="869393" y="212582"/>
                </a:lnTo>
                <a:lnTo>
                  <a:pt x="891688" y="257039"/>
                </a:lnTo>
                <a:lnTo>
                  <a:pt x="952922" y="257039"/>
                </a:lnTo>
                <a:lnTo>
                  <a:pt x="945267" y="231006"/>
                </a:lnTo>
                <a:lnTo>
                  <a:pt x="933697" y="207731"/>
                </a:lnTo>
                <a:lnTo>
                  <a:pt x="918211" y="187216"/>
                </a:lnTo>
                <a:lnTo>
                  <a:pt x="913591" y="182989"/>
                </a:lnTo>
                <a:close/>
              </a:path>
              <a:path w="2203450" h="507364">
                <a:moveTo>
                  <a:pt x="1041507" y="145252"/>
                </a:moveTo>
                <a:lnTo>
                  <a:pt x="981697" y="145252"/>
                </a:lnTo>
                <a:lnTo>
                  <a:pt x="981697" y="351738"/>
                </a:lnTo>
                <a:lnTo>
                  <a:pt x="985969" y="399977"/>
                </a:lnTo>
                <a:lnTo>
                  <a:pt x="998786" y="439316"/>
                </a:lnTo>
                <a:lnTo>
                  <a:pt x="1031628" y="480969"/>
                </a:lnTo>
                <a:lnTo>
                  <a:pt x="1078888" y="502864"/>
                </a:lnTo>
                <a:lnTo>
                  <a:pt x="1116981" y="506958"/>
                </a:lnTo>
                <a:lnTo>
                  <a:pt x="1137229" y="505845"/>
                </a:lnTo>
                <a:lnTo>
                  <a:pt x="1188895" y="489157"/>
                </a:lnTo>
                <a:lnTo>
                  <a:pt x="1227611" y="456449"/>
                </a:lnTo>
                <a:lnTo>
                  <a:pt x="1228152" y="455692"/>
                </a:lnTo>
                <a:lnTo>
                  <a:pt x="1132646" y="455692"/>
                </a:lnTo>
                <a:lnTo>
                  <a:pt x="1111864" y="453957"/>
                </a:lnTo>
                <a:lnTo>
                  <a:pt x="1065004" y="427924"/>
                </a:lnTo>
                <a:lnTo>
                  <a:pt x="1047381" y="393391"/>
                </a:lnTo>
                <a:lnTo>
                  <a:pt x="1041507" y="345329"/>
                </a:lnTo>
                <a:lnTo>
                  <a:pt x="1041507" y="145252"/>
                </a:lnTo>
                <a:close/>
              </a:path>
              <a:path w="2203450" h="507364">
                <a:moveTo>
                  <a:pt x="1298546" y="442876"/>
                </a:moveTo>
                <a:lnTo>
                  <a:pt x="1240161" y="442876"/>
                </a:lnTo>
                <a:lnTo>
                  <a:pt x="1245857" y="498414"/>
                </a:lnTo>
                <a:lnTo>
                  <a:pt x="1298546" y="498414"/>
                </a:lnTo>
                <a:lnTo>
                  <a:pt x="1298546" y="442876"/>
                </a:lnTo>
                <a:close/>
              </a:path>
              <a:path w="2203450" h="507364">
                <a:moveTo>
                  <a:pt x="1298546" y="145252"/>
                </a:moveTo>
                <a:lnTo>
                  <a:pt x="1238737" y="145252"/>
                </a:lnTo>
                <a:lnTo>
                  <a:pt x="1238737" y="328241"/>
                </a:lnTo>
                <a:lnTo>
                  <a:pt x="1237847" y="347777"/>
                </a:lnTo>
                <a:lnTo>
                  <a:pt x="1224496" y="397307"/>
                </a:lnTo>
                <a:lnTo>
                  <a:pt x="1198196" y="432418"/>
                </a:lnTo>
                <a:lnTo>
                  <a:pt x="1161482" y="451954"/>
                </a:lnTo>
                <a:lnTo>
                  <a:pt x="1132646" y="455692"/>
                </a:lnTo>
                <a:lnTo>
                  <a:pt x="1228152" y="455692"/>
                </a:lnTo>
                <a:lnTo>
                  <a:pt x="1237313" y="442876"/>
                </a:lnTo>
                <a:lnTo>
                  <a:pt x="1298546" y="442876"/>
                </a:lnTo>
                <a:lnTo>
                  <a:pt x="1298546" y="145252"/>
                </a:lnTo>
                <a:close/>
              </a:path>
              <a:path w="2203450" h="507364">
                <a:moveTo>
                  <a:pt x="1393623" y="145252"/>
                </a:moveTo>
                <a:lnTo>
                  <a:pt x="1340934" y="145252"/>
                </a:lnTo>
                <a:lnTo>
                  <a:pt x="1340934" y="498414"/>
                </a:lnTo>
                <a:lnTo>
                  <a:pt x="1400744" y="498414"/>
                </a:lnTo>
                <a:lnTo>
                  <a:pt x="1400744" y="315424"/>
                </a:lnTo>
                <a:lnTo>
                  <a:pt x="1401189" y="301318"/>
                </a:lnTo>
                <a:lnTo>
                  <a:pt x="1412180" y="254324"/>
                </a:lnTo>
                <a:lnTo>
                  <a:pt x="1437242" y="222150"/>
                </a:lnTo>
                <a:lnTo>
                  <a:pt x="1399319" y="222150"/>
                </a:lnTo>
                <a:lnTo>
                  <a:pt x="1393623" y="145252"/>
                </a:lnTo>
                <a:close/>
              </a:path>
              <a:path w="2203450" h="507364">
                <a:moveTo>
                  <a:pt x="1588327" y="145252"/>
                </a:moveTo>
                <a:lnTo>
                  <a:pt x="1532467" y="145252"/>
                </a:lnTo>
                <a:lnTo>
                  <a:pt x="1532467" y="164194"/>
                </a:lnTo>
                <a:lnTo>
                  <a:pt x="1652409" y="498414"/>
                </a:lnTo>
                <a:lnTo>
                  <a:pt x="1728595" y="498414"/>
                </a:lnTo>
                <a:lnTo>
                  <a:pt x="1745715" y="450708"/>
                </a:lnTo>
                <a:lnTo>
                  <a:pt x="1689434" y="450708"/>
                </a:lnTo>
                <a:lnTo>
                  <a:pt x="1588327" y="145252"/>
                </a:lnTo>
                <a:close/>
              </a:path>
              <a:path w="2203450" h="507364">
                <a:moveTo>
                  <a:pt x="1855335" y="145252"/>
                </a:moveTo>
                <a:lnTo>
                  <a:pt x="1794101" y="145252"/>
                </a:lnTo>
                <a:lnTo>
                  <a:pt x="1692282" y="450708"/>
                </a:lnTo>
                <a:lnTo>
                  <a:pt x="1745715" y="450708"/>
                </a:lnTo>
                <a:lnTo>
                  <a:pt x="1855335" y="145252"/>
                </a:lnTo>
                <a:close/>
              </a:path>
              <a:path w="2203450" h="507364">
                <a:moveTo>
                  <a:pt x="1532467" y="136707"/>
                </a:moveTo>
                <a:lnTo>
                  <a:pt x="1488277" y="139911"/>
                </a:lnTo>
                <a:lnTo>
                  <a:pt x="1445912" y="157489"/>
                </a:lnTo>
                <a:lnTo>
                  <a:pt x="1419790" y="188863"/>
                </a:lnTo>
                <a:lnTo>
                  <a:pt x="1402167" y="222150"/>
                </a:lnTo>
                <a:lnTo>
                  <a:pt x="1437242" y="222150"/>
                </a:lnTo>
                <a:lnTo>
                  <a:pt x="1437546" y="221883"/>
                </a:lnTo>
                <a:lnTo>
                  <a:pt x="1446135" y="216098"/>
                </a:lnTo>
                <a:lnTo>
                  <a:pt x="1489924" y="201323"/>
                </a:lnTo>
                <a:lnTo>
                  <a:pt x="1516803" y="199365"/>
                </a:lnTo>
                <a:lnTo>
                  <a:pt x="1532467" y="199365"/>
                </a:lnTo>
                <a:lnTo>
                  <a:pt x="1532467" y="164194"/>
                </a:lnTo>
                <a:lnTo>
                  <a:pt x="1525670" y="145252"/>
                </a:lnTo>
                <a:lnTo>
                  <a:pt x="1532467" y="145252"/>
                </a:lnTo>
                <a:lnTo>
                  <a:pt x="1532467" y="136707"/>
                </a:lnTo>
                <a:close/>
              </a:path>
              <a:path w="2203450" h="507364">
                <a:moveTo>
                  <a:pt x="1532467" y="145252"/>
                </a:moveTo>
                <a:lnTo>
                  <a:pt x="1525670" y="145252"/>
                </a:lnTo>
                <a:lnTo>
                  <a:pt x="1532467" y="164194"/>
                </a:lnTo>
                <a:lnTo>
                  <a:pt x="1532467" y="145252"/>
                </a:lnTo>
                <a:close/>
              </a:path>
              <a:path w="2203450" h="507364">
                <a:moveTo>
                  <a:pt x="2037367" y="136707"/>
                </a:moveTo>
                <a:lnTo>
                  <a:pt x="1988416" y="142582"/>
                </a:lnTo>
                <a:lnTo>
                  <a:pt x="1945517" y="160204"/>
                </a:lnTo>
                <a:lnTo>
                  <a:pt x="1910628" y="187617"/>
                </a:lnTo>
                <a:lnTo>
                  <a:pt x="1884283" y="224286"/>
                </a:lnTo>
                <a:lnTo>
                  <a:pt x="1867729" y="269321"/>
                </a:lnTo>
                <a:lnTo>
                  <a:pt x="1862210" y="321833"/>
                </a:lnTo>
                <a:lnTo>
                  <a:pt x="1863590" y="348756"/>
                </a:lnTo>
                <a:lnTo>
                  <a:pt x="1874626" y="397529"/>
                </a:lnTo>
                <a:lnTo>
                  <a:pt x="1896699" y="438915"/>
                </a:lnTo>
                <a:lnTo>
                  <a:pt x="1927672" y="471312"/>
                </a:lnTo>
                <a:lnTo>
                  <a:pt x="1966521" y="494142"/>
                </a:lnTo>
                <a:lnTo>
                  <a:pt x="2011379" y="505534"/>
                </a:lnTo>
                <a:lnTo>
                  <a:pt x="2035943" y="506958"/>
                </a:lnTo>
                <a:lnTo>
                  <a:pt x="2056280" y="506023"/>
                </a:lnTo>
                <a:lnTo>
                  <a:pt x="2109281" y="492005"/>
                </a:lnTo>
                <a:lnTo>
                  <a:pt x="2151335" y="463569"/>
                </a:lnTo>
                <a:lnTo>
                  <a:pt x="2157362" y="457116"/>
                </a:lnTo>
                <a:lnTo>
                  <a:pt x="2035943" y="457116"/>
                </a:lnTo>
                <a:lnTo>
                  <a:pt x="2021480" y="456226"/>
                </a:lnTo>
                <a:lnTo>
                  <a:pt x="1979694" y="442876"/>
                </a:lnTo>
                <a:lnTo>
                  <a:pt x="1945784" y="412437"/>
                </a:lnTo>
                <a:lnTo>
                  <a:pt x="1924690" y="365800"/>
                </a:lnTo>
                <a:lnTo>
                  <a:pt x="1921079" y="335361"/>
                </a:lnTo>
                <a:lnTo>
                  <a:pt x="1907068" y="335361"/>
                </a:lnTo>
                <a:lnTo>
                  <a:pt x="1907068" y="289080"/>
                </a:lnTo>
                <a:lnTo>
                  <a:pt x="1921408" y="289080"/>
                </a:lnTo>
                <a:lnTo>
                  <a:pt x="1921575" y="285698"/>
                </a:lnTo>
                <a:lnTo>
                  <a:pt x="1936261" y="237102"/>
                </a:lnTo>
                <a:lnTo>
                  <a:pt x="1966432" y="204127"/>
                </a:lnTo>
                <a:lnTo>
                  <a:pt x="2006395" y="186371"/>
                </a:lnTo>
                <a:lnTo>
                  <a:pt x="2035943" y="182989"/>
                </a:lnTo>
                <a:lnTo>
                  <a:pt x="2155092" y="182989"/>
                </a:lnTo>
                <a:lnTo>
                  <a:pt x="2143814" y="172531"/>
                </a:lnTo>
                <a:lnTo>
                  <a:pt x="2126370" y="160204"/>
                </a:lnTo>
                <a:lnTo>
                  <a:pt x="2106923" y="149924"/>
                </a:lnTo>
                <a:lnTo>
                  <a:pt x="2085607" y="142582"/>
                </a:lnTo>
                <a:lnTo>
                  <a:pt x="2062422" y="138176"/>
                </a:lnTo>
                <a:lnTo>
                  <a:pt x="2037367" y="136707"/>
                </a:lnTo>
                <a:close/>
              </a:path>
              <a:path w="2203450" h="507364">
                <a:moveTo>
                  <a:pt x="2193300" y="393035"/>
                </a:moveTo>
                <a:lnTo>
                  <a:pt x="2134202" y="393035"/>
                </a:lnTo>
                <a:lnTo>
                  <a:pt x="2127660" y="407186"/>
                </a:lnTo>
                <a:lnTo>
                  <a:pt x="2119428" y="419735"/>
                </a:lnTo>
                <a:lnTo>
                  <a:pt x="2084672" y="447504"/>
                </a:lnTo>
                <a:lnTo>
                  <a:pt x="2035943" y="457116"/>
                </a:lnTo>
                <a:lnTo>
                  <a:pt x="2157362" y="457116"/>
                </a:lnTo>
                <a:lnTo>
                  <a:pt x="2162683" y="451420"/>
                </a:lnTo>
                <a:lnTo>
                  <a:pt x="2172607" y="438159"/>
                </a:lnTo>
                <a:lnTo>
                  <a:pt x="2181017" y="424008"/>
                </a:lnTo>
                <a:lnTo>
                  <a:pt x="2187915" y="408966"/>
                </a:lnTo>
                <a:lnTo>
                  <a:pt x="2193300" y="393035"/>
                </a:lnTo>
                <a:close/>
              </a:path>
              <a:path w="2203450" h="507364">
                <a:moveTo>
                  <a:pt x="1921408" y="289080"/>
                </a:moveTo>
                <a:lnTo>
                  <a:pt x="1907068" y="289080"/>
                </a:lnTo>
                <a:lnTo>
                  <a:pt x="1907068" y="335361"/>
                </a:lnTo>
                <a:lnTo>
                  <a:pt x="1921079" y="335361"/>
                </a:lnTo>
                <a:lnTo>
                  <a:pt x="1920596" y="325393"/>
                </a:lnTo>
                <a:lnTo>
                  <a:pt x="1920596" y="305456"/>
                </a:lnTo>
                <a:lnTo>
                  <a:pt x="1921408" y="289080"/>
                </a:lnTo>
                <a:close/>
              </a:path>
              <a:path w="2203450" h="507364">
                <a:moveTo>
                  <a:pt x="2155092" y="182989"/>
                </a:moveTo>
                <a:lnTo>
                  <a:pt x="2035943" y="182989"/>
                </a:lnTo>
                <a:lnTo>
                  <a:pt x="2057749" y="184724"/>
                </a:lnTo>
                <a:lnTo>
                  <a:pt x="2077596" y="189931"/>
                </a:lnTo>
                <a:lnTo>
                  <a:pt x="2111417" y="210758"/>
                </a:lnTo>
                <a:lnTo>
                  <a:pt x="2134914" y="244222"/>
                </a:lnTo>
                <a:lnTo>
                  <a:pt x="2144170" y="289080"/>
                </a:lnTo>
                <a:lnTo>
                  <a:pt x="1921408" y="289080"/>
                </a:lnTo>
                <a:lnTo>
                  <a:pt x="1920596" y="305456"/>
                </a:lnTo>
                <a:lnTo>
                  <a:pt x="1920596" y="325393"/>
                </a:lnTo>
                <a:lnTo>
                  <a:pt x="1921079" y="335361"/>
                </a:lnTo>
                <a:lnTo>
                  <a:pt x="2202556" y="335361"/>
                </a:lnTo>
                <a:lnTo>
                  <a:pt x="2203031" y="328716"/>
                </a:lnTo>
                <a:lnTo>
                  <a:pt x="2203164" y="325393"/>
                </a:lnTo>
                <a:lnTo>
                  <a:pt x="2203268" y="301896"/>
                </a:lnTo>
                <a:lnTo>
                  <a:pt x="2202022" y="280268"/>
                </a:lnTo>
                <a:lnTo>
                  <a:pt x="2192054" y="239683"/>
                </a:lnTo>
                <a:lnTo>
                  <a:pt x="2172295" y="202792"/>
                </a:lnTo>
                <a:lnTo>
                  <a:pt x="2159123" y="186727"/>
                </a:lnTo>
                <a:lnTo>
                  <a:pt x="2155092" y="1829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17660" y="1340273"/>
            <a:ext cx="14240404" cy="949709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335" y="104876"/>
            <a:ext cx="19738875" cy="684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18835" y="1298389"/>
            <a:ext cx="19340195" cy="8523605"/>
            <a:chOff x="418835" y="1298389"/>
            <a:chExt cx="19340195" cy="85236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8835" y="1298389"/>
              <a:ext cx="19339725" cy="852330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18833" y="1298390"/>
              <a:ext cx="19340195" cy="8523605"/>
            </a:xfrm>
            <a:custGeom>
              <a:avLst/>
              <a:gdLst/>
              <a:ahLst/>
              <a:cxnLst/>
              <a:rect l="l" t="t" r="r" b="b"/>
              <a:pathLst>
                <a:path w="19340195" h="8523605">
                  <a:moveTo>
                    <a:pt x="19339726" y="0"/>
                  </a:moveTo>
                  <a:lnTo>
                    <a:pt x="19297841" y="0"/>
                  </a:lnTo>
                  <a:lnTo>
                    <a:pt x="19297841" y="41884"/>
                  </a:lnTo>
                  <a:lnTo>
                    <a:pt x="19297841" y="8481428"/>
                  </a:lnTo>
                  <a:lnTo>
                    <a:pt x="41884" y="8481428"/>
                  </a:lnTo>
                  <a:lnTo>
                    <a:pt x="41884" y="41884"/>
                  </a:lnTo>
                  <a:lnTo>
                    <a:pt x="19297841" y="41884"/>
                  </a:lnTo>
                  <a:lnTo>
                    <a:pt x="19297841" y="0"/>
                  </a:lnTo>
                  <a:lnTo>
                    <a:pt x="41884" y="0"/>
                  </a:lnTo>
                  <a:lnTo>
                    <a:pt x="41884" y="330"/>
                  </a:lnTo>
                  <a:lnTo>
                    <a:pt x="0" y="330"/>
                  </a:lnTo>
                  <a:lnTo>
                    <a:pt x="0" y="41884"/>
                  </a:lnTo>
                  <a:lnTo>
                    <a:pt x="0" y="8481390"/>
                  </a:lnTo>
                  <a:lnTo>
                    <a:pt x="0" y="8523300"/>
                  </a:lnTo>
                  <a:lnTo>
                    <a:pt x="41884" y="8523300"/>
                  </a:lnTo>
                  <a:lnTo>
                    <a:pt x="19297841" y="8523300"/>
                  </a:lnTo>
                  <a:lnTo>
                    <a:pt x="19339726" y="8523300"/>
                  </a:lnTo>
                  <a:lnTo>
                    <a:pt x="193397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9775"/>
            <a:ext cx="9986952" cy="6393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1351" y="1099442"/>
            <a:ext cx="7256323" cy="939238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078196" y="1099442"/>
            <a:ext cx="7256323" cy="939238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9775"/>
            <a:ext cx="9986952" cy="6393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1351" y="1340273"/>
            <a:ext cx="7193497" cy="93086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90773" y="1340273"/>
            <a:ext cx="7277265" cy="9413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9775"/>
            <a:ext cx="17226213" cy="6393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4734" y="848141"/>
            <a:ext cx="7423857" cy="961227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050" y="1978997"/>
            <a:ext cx="9518034" cy="735056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40795" y="5089687"/>
            <a:ext cx="6604000" cy="1347470"/>
          </a:xfrm>
          <a:custGeom>
            <a:avLst/>
            <a:gdLst/>
            <a:ahLst/>
            <a:cxnLst/>
            <a:rect l="l" t="t" r="r" b="b"/>
            <a:pathLst>
              <a:path w="6604000" h="1347470">
                <a:moveTo>
                  <a:pt x="757254" y="68353"/>
                </a:moveTo>
                <a:lnTo>
                  <a:pt x="0" y="68353"/>
                </a:lnTo>
                <a:lnTo>
                  <a:pt x="0" y="1025309"/>
                </a:lnTo>
                <a:lnTo>
                  <a:pt x="202381" y="1025309"/>
                </a:lnTo>
                <a:lnTo>
                  <a:pt x="202381" y="237228"/>
                </a:lnTo>
                <a:lnTo>
                  <a:pt x="757254" y="237228"/>
                </a:lnTo>
                <a:lnTo>
                  <a:pt x="757254" y="68353"/>
                </a:lnTo>
                <a:close/>
              </a:path>
              <a:path w="6604000" h="1347470">
                <a:moveTo>
                  <a:pt x="757254" y="237228"/>
                </a:moveTo>
                <a:lnTo>
                  <a:pt x="554873" y="237228"/>
                </a:lnTo>
                <a:lnTo>
                  <a:pt x="554873" y="1025309"/>
                </a:lnTo>
                <a:lnTo>
                  <a:pt x="757254" y="1025309"/>
                </a:lnTo>
                <a:lnTo>
                  <a:pt x="757254" y="237228"/>
                </a:lnTo>
                <a:close/>
              </a:path>
              <a:path w="6604000" h="1347470">
                <a:moveTo>
                  <a:pt x="1104542" y="293519"/>
                </a:moveTo>
                <a:lnTo>
                  <a:pt x="942369" y="293519"/>
                </a:lnTo>
                <a:lnTo>
                  <a:pt x="942369" y="1346974"/>
                </a:lnTo>
                <a:lnTo>
                  <a:pt x="1142069" y="1346974"/>
                </a:lnTo>
                <a:lnTo>
                  <a:pt x="1142069" y="1052114"/>
                </a:lnTo>
                <a:lnTo>
                  <a:pt x="1140562" y="1011906"/>
                </a:lnTo>
                <a:lnTo>
                  <a:pt x="1136038" y="971028"/>
                </a:lnTo>
                <a:lnTo>
                  <a:pt x="1131347" y="944892"/>
                </a:lnTo>
                <a:lnTo>
                  <a:pt x="1544708" y="944892"/>
                </a:lnTo>
                <a:lnTo>
                  <a:pt x="1546832" y="942547"/>
                </a:lnTo>
                <a:lnTo>
                  <a:pt x="1569952" y="908119"/>
                </a:lnTo>
                <a:lnTo>
                  <a:pt x="1585709" y="876538"/>
                </a:lnTo>
                <a:lnTo>
                  <a:pt x="1288159" y="876538"/>
                </a:lnTo>
                <a:lnTo>
                  <a:pt x="1262108" y="874947"/>
                </a:lnTo>
                <a:lnTo>
                  <a:pt x="1218549" y="862214"/>
                </a:lnTo>
                <a:lnTo>
                  <a:pt x="1186131" y="836917"/>
                </a:lnTo>
                <a:lnTo>
                  <a:pt x="1163346" y="800059"/>
                </a:lnTo>
                <a:lnTo>
                  <a:pt x="1149608" y="751223"/>
                </a:lnTo>
                <a:lnTo>
                  <a:pt x="1142907" y="690910"/>
                </a:lnTo>
                <a:lnTo>
                  <a:pt x="1142069" y="635289"/>
                </a:lnTo>
                <a:lnTo>
                  <a:pt x="1143494" y="603876"/>
                </a:lnTo>
                <a:lnTo>
                  <a:pt x="1150865" y="549595"/>
                </a:lnTo>
                <a:lnTo>
                  <a:pt x="1165189" y="506036"/>
                </a:lnTo>
                <a:lnTo>
                  <a:pt x="1187974" y="473200"/>
                </a:lnTo>
                <a:lnTo>
                  <a:pt x="1238569" y="444970"/>
                </a:lnTo>
                <a:lnTo>
                  <a:pt x="1285479" y="439609"/>
                </a:lnTo>
                <a:lnTo>
                  <a:pt x="1586818" y="439609"/>
                </a:lnTo>
                <a:lnTo>
                  <a:pt x="1572856" y="410868"/>
                </a:lnTo>
                <a:lnTo>
                  <a:pt x="1557733" y="388679"/>
                </a:lnTo>
                <a:lnTo>
                  <a:pt x="1132688" y="388679"/>
                </a:lnTo>
                <a:lnTo>
                  <a:pt x="1104542" y="293519"/>
                </a:lnTo>
                <a:close/>
              </a:path>
              <a:path w="6604000" h="1347470">
                <a:moveTo>
                  <a:pt x="1544708" y="944892"/>
                </a:moveTo>
                <a:lnTo>
                  <a:pt x="1142069" y="944892"/>
                </a:lnTo>
                <a:lnTo>
                  <a:pt x="1152540" y="956787"/>
                </a:lnTo>
                <a:lnTo>
                  <a:pt x="1188979" y="990462"/>
                </a:lnTo>
                <a:lnTo>
                  <a:pt x="1235218" y="1018105"/>
                </a:lnTo>
                <a:lnTo>
                  <a:pt x="1273584" y="1031172"/>
                </a:lnTo>
                <a:lnTo>
                  <a:pt x="1319153" y="1037874"/>
                </a:lnTo>
                <a:lnTo>
                  <a:pt x="1344451" y="1038711"/>
                </a:lnTo>
                <a:lnTo>
                  <a:pt x="1384743" y="1036031"/>
                </a:lnTo>
                <a:lnTo>
                  <a:pt x="1422522" y="1027989"/>
                </a:lnTo>
                <a:lnTo>
                  <a:pt x="1490541" y="995823"/>
                </a:lnTo>
                <a:lnTo>
                  <a:pt x="1520362" y="971781"/>
                </a:lnTo>
                <a:lnTo>
                  <a:pt x="1544708" y="944892"/>
                </a:lnTo>
                <a:close/>
              </a:path>
              <a:path w="6604000" h="1347470">
                <a:moveTo>
                  <a:pt x="1586818" y="439609"/>
                </a:moveTo>
                <a:lnTo>
                  <a:pt x="1285479" y="439609"/>
                </a:lnTo>
                <a:lnTo>
                  <a:pt x="1318567" y="443044"/>
                </a:lnTo>
                <a:lnTo>
                  <a:pt x="1346796" y="453347"/>
                </a:lnTo>
                <a:lnTo>
                  <a:pt x="1388680" y="494560"/>
                </a:lnTo>
                <a:lnTo>
                  <a:pt x="1413810" y="561574"/>
                </a:lnTo>
                <a:lnTo>
                  <a:pt x="1420092" y="605133"/>
                </a:lnTo>
                <a:lnTo>
                  <a:pt x="1422187" y="655393"/>
                </a:lnTo>
                <a:lnTo>
                  <a:pt x="1421265" y="689570"/>
                </a:lnTo>
                <a:lnTo>
                  <a:pt x="1413894" y="749882"/>
                </a:lnTo>
                <a:lnTo>
                  <a:pt x="1399151" y="799305"/>
                </a:lnTo>
                <a:lnTo>
                  <a:pt x="1377036" y="836833"/>
                </a:lnTo>
                <a:lnTo>
                  <a:pt x="1347466" y="862214"/>
                </a:lnTo>
                <a:lnTo>
                  <a:pt x="1309939" y="874947"/>
                </a:lnTo>
                <a:lnTo>
                  <a:pt x="1288159" y="876538"/>
                </a:lnTo>
                <a:lnTo>
                  <a:pt x="1585709" y="876538"/>
                </a:lnTo>
                <a:lnTo>
                  <a:pt x="1605553" y="823179"/>
                </a:lnTo>
                <a:lnTo>
                  <a:pt x="1616861" y="773002"/>
                </a:lnTo>
                <a:lnTo>
                  <a:pt x="1623647" y="717967"/>
                </a:lnTo>
                <a:lnTo>
                  <a:pt x="1625908" y="658074"/>
                </a:lnTo>
                <a:lnTo>
                  <a:pt x="1623786" y="598506"/>
                </a:lnTo>
                <a:lnTo>
                  <a:pt x="1617420" y="544002"/>
                </a:lnTo>
                <a:lnTo>
                  <a:pt x="1606809" y="494560"/>
                </a:lnTo>
                <a:lnTo>
                  <a:pt x="1591955" y="450182"/>
                </a:lnTo>
                <a:lnTo>
                  <a:pt x="1586818" y="439609"/>
                </a:lnTo>
                <a:close/>
              </a:path>
              <a:path w="6604000" h="1347470">
                <a:moveTo>
                  <a:pt x="1349812" y="280117"/>
                </a:moveTo>
                <a:lnTo>
                  <a:pt x="1300557" y="283802"/>
                </a:lnTo>
                <a:lnTo>
                  <a:pt x="1257333" y="294860"/>
                </a:lnTo>
                <a:lnTo>
                  <a:pt x="1221146" y="312283"/>
                </a:lnTo>
                <a:lnTo>
                  <a:pt x="1190319" y="335068"/>
                </a:lnTo>
                <a:lnTo>
                  <a:pt x="1152624" y="374271"/>
                </a:lnTo>
                <a:lnTo>
                  <a:pt x="1142069" y="388679"/>
                </a:lnTo>
                <a:lnTo>
                  <a:pt x="1557733" y="388679"/>
                </a:lnTo>
                <a:lnTo>
                  <a:pt x="1517078" y="341876"/>
                </a:lnTo>
                <a:lnTo>
                  <a:pt x="1480891" y="314856"/>
                </a:lnTo>
                <a:lnTo>
                  <a:pt x="1440950" y="295557"/>
                </a:lnTo>
                <a:lnTo>
                  <a:pt x="1397257" y="283977"/>
                </a:lnTo>
                <a:lnTo>
                  <a:pt x="1349812" y="280117"/>
                </a:lnTo>
                <a:close/>
              </a:path>
              <a:path w="6604000" h="1347470">
                <a:moveTo>
                  <a:pt x="2062586" y="280117"/>
                </a:moveTo>
                <a:lnTo>
                  <a:pt x="2009478" y="282881"/>
                </a:lnTo>
                <a:lnTo>
                  <a:pt x="1960055" y="291174"/>
                </a:lnTo>
                <a:lnTo>
                  <a:pt x="1914318" y="304995"/>
                </a:lnTo>
                <a:lnTo>
                  <a:pt x="1872267" y="324346"/>
                </a:lnTo>
                <a:lnTo>
                  <a:pt x="1834404" y="348973"/>
                </a:lnTo>
                <a:lnTo>
                  <a:pt x="1801233" y="378627"/>
                </a:lnTo>
                <a:lnTo>
                  <a:pt x="1772752" y="413306"/>
                </a:lnTo>
                <a:lnTo>
                  <a:pt x="1748962" y="453012"/>
                </a:lnTo>
                <a:lnTo>
                  <a:pt x="1730198" y="496990"/>
                </a:lnTo>
                <a:lnTo>
                  <a:pt x="1716795" y="545826"/>
                </a:lnTo>
                <a:lnTo>
                  <a:pt x="1708754" y="599521"/>
                </a:lnTo>
                <a:lnTo>
                  <a:pt x="1706073" y="658074"/>
                </a:lnTo>
                <a:lnTo>
                  <a:pt x="1707665" y="702386"/>
                </a:lnTo>
                <a:lnTo>
                  <a:pt x="1712440" y="744186"/>
                </a:lnTo>
                <a:lnTo>
                  <a:pt x="1720397" y="783473"/>
                </a:lnTo>
                <a:lnTo>
                  <a:pt x="1731538" y="820247"/>
                </a:lnTo>
                <a:lnTo>
                  <a:pt x="1763370" y="885920"/>
                </a:lnTo>
                <a:lnTo>
                  <a:pt x="1805253" y="940871"/>
                </a:lnTo>
                <a:lnTo>
                  <a:pt x="1856519" y="983425"/>
                </a:lnTo>
                <a:lnTo>
                  <a:pt x="1916496" y="1014586"/>
                </a:lnTo>
                <a:lnTo>
                  <a:pt x="1984850" y="1032680"/>
                </a:lnTo>
                <a:lnTo>
                  <a:pt x="2058565" y="1038711"/>
                </a:lnTo>
                <a:lnTo>
                  <a:pt x="2099025" y="1037204"/>
                </a:lnTo>
                <a:lnTo>
                  <a:pt x="2137306" y="1032680"/>
                </a:lnTo>
                <a:lnTo>
                  <a:pt x="2207336" y="1014586"/>
                </a:lnTo>
                <a:lnTo>
                  <a:pt x="2267983" y="983425"/>
                </a:lnTo>
                <a:lnTo>
                  <a:pt x="2318578" y="940871"/>
                </a:lnTo>
                <a:lnTo>
                  <a:pt x="2359792" y="885920"/>
                </a:lnTo>
                <a:lnTo>
                  <a:pt x="2363962" y="877879"/>
                </a:lnTo>
                <a:lnTo>
                  <a:pt x="2061246" y="877879"/>
                </a:lnTo>
                <a:lnTo>
                  <a:pt x="2035697" y="876371"/>
                </a:lnTo>
                <a:lnTo>
                  <a:pt x="1992138" y="864308"/>
                </a:lnTo>
                <a:lnTo>
                  <a:pt x="1958464" y="839597"/>
                </a:lnTo>
                <a:lnTo>
                  <a:pt x="1933668" y="802739"/>
                </a:lnTo>
                <a:lnTo>
                  <a:pt x="1918088" y="753819"/>
                </a:lnTo>
                <a:lnTo>
                  <a:pt x="1910716" y="692837"/>
                </a:lnTo>
                <a:lnTo>
                  <a:pt x="1909795" y="658074"/>
                </a:lnTo>
                <a:lnTo>
                  <a:pt x="1911973" y="607227"/>
                </a:lnTo>
                <a:lnTo>
                  <a:pt x="1918507" y="563249"/>
                </a:lnTo>
                <a:lnTo>
                  <a:pt x="1929396" y="526141"/>
                </a:lnTo>
                <a:lnTo>
                  <a:pt x="1965416" y="471860"/>
                </a:lnTo>
                <a:lnTo>
                  <a:pt x="2023048" y="444384"/>
                </a:lnTo>
                <a:lnTo>
                  <a:pt x="2059905" y="440949"/>
                </a:lnTo>
                <a:lnTo>
                  <a:pt x="2361950" y="440949"/>
                </a:lnTo>
                <a:lnTo>
                  <a:pt x="2344630" y="413306"/>
                </a:lnTo>
                <a:lnTo>
                  <a:pt x="2315563" y="378627"/>
                </a:lnTo>
                <a:lnTo>
                  <a:pt x="2282307" y="348973"/>
                </a:lnTo>
                <a:lnTo>
                  <a:pt x="2244863" y="324346"/>
                </a:lnTo>
                <a:lnTo>
                  <a:pt x="2203817" y="304995"/>
                </a:lnTo>
                <a:lnTo>
                  <a:pt x="2159756" y="291174"/>
                </a:lnTo>
                <a:lnTo>
                  <a:pt x="2112679" y="282881"/>
                </a:lnTo>
                <a:lnTo>
                  <a:pt x="2062586" y="280117"/>
                </a:lnTo>
                <a:close/>
              </a:path>
              <a:path w="6604000" h="1347470">
                <a:moveTo>
                  <a:pt x="2361950" y="440949"/>
                </a:moveTo>
                <a:lnTo>
                  <a:pt x="2059905" y="440949"/>
                </a:lnTo>
                <a:lnTo>
                  <a:pt x="2085454" y="442457"/>
                </a:lnTo>
                <a:lnTo>
                  <a:pt x="2108490" y="446981"/>
                </a:lnTo>
                <a:lnTo>
                  <a:pt x="2147023" y="465074"/>
                </a:lnTo>
                <a:lnTo>
                  <a:pt x="2175839" y="495231"/>
                </a:lnTo>
                <a:lnTo>
                  <a:pt x="2195273" y="537449"/>
                </a:lnTo>
                <a:lnTo>
                  <a:pt x="2207336" y="591730"/>
                </a:lnTo>
                <a:lnTo>
                  <a:pt x="2211356" y="658074"/>
                </a:lnTo>
                <a:lnTo>
                  <a:pt x="2210351" y="692837"/>
                </a:lnTo>
                <a:lnTo>
                  <a:pt x="2202310" y="753819"/>
                </a:lnTo>
                <a:lnTo>
                  <a:pt x="2186729" y="802739"/>
                </a:lnTo>
                <a:lnTo>
                  <a:pt x="2162604" y="839597"/>
                </a:lnTo>
                <a:lnTo>
                  <a:pt x="2129600" y="864308"/>
                </a:lnTo>
                <a:lnTo>
                  <a:pt x="2086711" y="876371"/>
                </a:lnTo>
                <a:lnTo>
                  <a:pt x="2061246" y="877879"/>
                </a:lnTo>
                <a:lnTo>
                  <a:pt x="2363962" y="877879"/>
                </a:lnTo>
                <a:lnTo>
                  <a:pt x="2389613" y="820247"/>
                </a:lnTo>
                <a:lnTo>
                  <a:pt x="2400754" y="783473"/>
                </a:lnTo>
                <a:lnTo>
                  <a:pt x="2408712" y="744186"/>
                </a:lnTo>
                <a:lnTo>
                  <a:pt x="2413486" y="702386"/>
                </a:lnTo>
                <a:lnTo>
                  <a:pt x="2415078" y="658074"/>
                </a:lnTo>
                <a:lnTo>
                  <a:pt x="2412230" y="599521"/>
                </a:lnTo>
                <a:lnTo>
                  <a:pt x="2403686" y="545826"/>
                </a:lnTo>
                <a:lnTo>
                  <a:pt x="2389445" y="496990"/>
                </a:lnTo>
                <a:lnTo>
                  <a:pt x="2369509" y="453012"/>
                </a:lnTo>
                <a:lnTo>
                  <a:pt x="2361950" y="440949"/>
                </a:lnTo>
                <a:close/>
              </a:path>
              <a:path w="6604000" h="1347470">
                <a:moveTo>
                  <a:pt x="3185923" y="0"/>
                </a:moveTo>
                <a:lnTo>
                  <a:pt x="2998369" y="23035"/>
                </a:lnTo>
                <a:lnTo>
                  <a:pt x="2926664" y="33087"/>
                </a:lnTo>
                <a:lnTo>
                  <a:pt x="2836916" y="50287"/>
                </a:lnTo>
                <a:lnTo>
                  <a:pt x="2787058" y="65244"/>
                </a:lnTo>
                <a:lnTo>
                  <a:pt x="2741489" y="83740"/>
                </a:lnTo>
                <a:lnTo>
                  <a:pt x="2700208" y="105774"/>
                </a:lnTo>
                <a:lnTo>
                  <a:pt x="2663217" y="131346"/>
                </a:lnTo>
                <a:lnTo>
                  <a:pt x="2622590" y="167785"/>
                </a:lnTo>
                <a:lnTo>
                  <a:pt x="2587826" y="210087"/>
                </a:lnTo>
                <a:lnTo>
                  <a:pt x="2558927" y="258253"/>
                </a:lnTo>
                <a:lnTo>
                  <a:pt x="2535891" y="312283"/>
                </a:lnTo>
                <a:lnTo>
                  <a:pt x="2523605" y="351188"/>
                </a:lnTo>
                <a:lnTo>
                  <a:pt x="2513553" y="392849"/>
                </a:lnTo>
                <a:lnTo>
                  <a:pt x="2505735" y="437264"/>
                </a:lnTo>
                <a:lnTo>
                  <a:pt x="2500150" y="484434"/>
                </a:lnTo>
                <a:lnTo>
                  <a:pt x="2496799" y="534359"/>
                </a:lnTo>
                <a:lnTo>
                  <a:pt x="2495683" y="587039"/>
                </a:lnTo>
                <a:lnTo>
                  <a:pt x="2497190" y="639813"/>
                </a:lnTo>
                <a:lnTo>
                  <a:pt x="2501714" y="689570"/>
                </a:lnTo>
                <a:lnTo>
                  <a:pt x="2509253" y="736312"/>
                </a:lnTo>
                <a:lnTo>
                  <a:pt x="2519808" y="780039"/>
                </a:lnTo>
                <a:lnTo>
                  <a:pt x="2533880" y="820582"/>
                </a:lnTo>
                <a:lnTo>
                  <a:pt x="2550634" y="857774"/>
                </a:lnTo>
                <a:lnTo>
                  <a:pt x="2570068" y="891616"/>
                </a:lnTo>
                <a:lnTo>
                  <a:pt x="2616810" y="949164"/>
                </a:lnTo>
                <a:lnTo>
                  <a:pt x="2673101" y="992723"/>
                </a:lnTo>
                <a:lnTo>
                  <a:pt x="2738523" y="1022125"/>
                </a:lnTo>
                <a:lnTo>
                  <a:pt x="2811568" y="1036868"/>
                </a:lnTo>
                <a:lnTo>
                  <a:pt x="2850855" y="1038711"/>
                </a:lnTo>
                <a:lnTo>
                  <a:pt x="2902204" y="1036115"/>
                </a:lnTo>
                <a:lnTo>
                  <a:pt x="2950370" y="1028324"/>
                </a:lnTo>
                <a:lnTo>
                  <a:pt x="2995353" y="1015340"/>
                </a:lnTo>
                <a:lnTo>
                  <a:pt x="3037153" y="997163"/>
                </a:lnTo>
                <a:lnTo>
                  <a:pt x="3075183" y="973206"/>
                </a:lnTo>
                <a:lnTo>
                  <a:pt x="3108858" y="944222"/>
                </a:lnTo>
                <a:lnTo>
                  <a:pt x="3138176" y="910213"/>
                </a:lnTo>
                <a:lnTo>
                  <a:pt x="3159711" y="876538"/>
                </a:lnTo>
                <a:lnTo>
                  <a:pt x="2862918" y="876538"/>
                </a:lnTo>
                <a:lnTo>
                  <a:pt x="2840384" y="875114"/>
                </a:lnTo>
                <a:lnTo>
                  <a:pt x="2800846" y="863722"/>
                </a:lnTo>
                <a:lnTo>
                  <a:pt x="2769182" y="841356"/>
                </a:lnTo>
                <a:lnTo>
                  <a:pt x="2744387" y="810530"/>
                </a:lnTo>
                <a:lnTo>
                  <a:pt x="2725539" y="772081"/>
                </a:lnTo>
                <a:lnTo>
                  <a:pt x="2712137" y="728522"/>
                </a:lnTo>
                <a:lnTo>
                  <a:pt x="2703928" y="680021"/>
                </a:lnTo>
                <a:lnTo>
                  <a:pt x="2699907" y="629090"/>
                </a:lnTo>
                <a:lnTo>
                  <a:pt x="2699404" y="603122"/>
                </a:lnTo>
                <a:lnTo>
                  <a:pt x="2705100" y="593322"/>
                </a:lnTo>
                <a:lnTo>
                  <a:pt x="2734251" y="558893"/>
                </a:lnTo>
                <a:lnTo>
                  <a:pt x="2778480" y="522455"/>
                </a:lnTo>
                <a:lnTo>
                  <a:pt x="2815003" y="502602"/>
                </a:lnTo>
                <a:lnTo>
                  <a:pt x="2855211" y="491880"/>
                </a:lnTo>
                <a:lnTo>
                  <a:pt x="2876320" y="490540"/>
                </a:lnTo>
                <a:lnTo>
                  <a:pt x="3175487" y="490540"/>
                </a:lnTo>
                <a:lnTo>
                  <a:pt x="3173861" y="486519"/>
                </a:lnTo>
                <a:lnTo>
                  <a:pt x="3155272" y="454352"/>
                </a:lnTo>
                <a:lnTo>
                  <a:pt x="2699404" y="454352"/>
                </a:lnTo>
                <a:lnTo>
                  <a:pt x="2702001" y="421767"/>
                </a:lnTo>
                <a:lnTo>
                  <a:pt x="2710713" y="366145"/>
                </a:lnTo>
                <a:lnTo>
                  <a:pt x="2724869" y="322168"/>
                </a:lnTo>
                <a:lnTo>
                  <a:pt x="2744974" y="287321"/>
                </a:lnTo>
                <a:lnTo>
                  <a:pt x="2785517" y="250966"/>
                </a:lnTo>
                <a:lnTo>
                  <a:pt x="2820029" y="234547"/>
                </a:lnTo>
                <a:lnTo>
                  <a:pt x="2860572" y="221480"/>
                </a:lnTo>
                <a:lnTo>
                  <a:pt x="2907147" y="211763"/>
                </a:lnTo>
                <a:lnTo>
                  <a:pt x="2994432" y="199784"/>
                </a:lnTo>
                <a:lnTo>
                  <a:pt x="3033300" y="195093"/>
                </a:lnTo>
                <a:lnTo>
                  <a:pt x="3053236" y="192999"/>
                </a:lnTo>
                <a:lnTo>
                  <a:pt x="3094450" y="187973"/>
                </a:lnTo>
                <a:lnTo>
                  <a:pt x="3134993" y="183617"/>
                </a:lnTo>
                <a:lnTo>
                  <a:pt x="3208708" y="174235"/>
                </a:lnTo>
                <a:lnTo>
                  <a:pt x="3185923" y="0"/>
                </a:lnTo>
                <a:close/>
              </a:path>
              <a:path w="6604000" h="1347470">
                <a:moveTo>
                  <a:pt x="3175487" y="490540"/>
                </a:moveTo>
                <a:lnTo>
                  <a:pt x="2876320" y="490540"/>
                </a:lnTo>
                <a:lnTo>
                  <a:pt x="2909157" y="493806"/>
                </a:lnTo>
                <a:lnTo>
                  <a:pt x="2936633" y="503607"/>
                </a:lnTo>
                <a:lnTo>
                  <a:pt x="2975500" y="542810"/>
                </a:lnTo>
                <a:lnTo>
                  <a:pt x="2997615" y="602787"/>
                </a:lnTo>
                <a:lnTo>
                  <a:pt x="3004987" y="680858"/>
                </a:lnTo>
                <a:lnTo>
                  <a:pt x="3003814" y="715203"/>
                </a:lnTo>
                <a:lnTo>
                  <a:pt x="2994432" y="772835"/>
                </a:lnTo>
                <a:lnTo>
                  <a:pt x="2976590" y="816058"/>
                </a:lnTo>
                <a:lnTo>
                  <a:pt x="2951794" y="846885"/>
                </a:lnTo>
                <a:lnTo>
                  <a:pt x="2902791" y="871847"/>
                </a:lnTo>
                <a:lnTo>
                  <a:pt x="2862918" y="876538"/>
                </a:lnTo>
                <a:lnTo>
                  <a:pt x="3159711" y="876538"/>
                </a:lnTo>
                <a:lnTo>
                  <a:pt x="3183100" y="826948"/>
                </a:lnTo>
                <a:lnTo>
                  <a:pt x="3197316" y="777693"/>
                </a:lnTo>
                <a:lnTo>
                  <a:pt x="3205860" y="723161"/>
                </a:lnTo>
                <a:lnTo>
                  <a:pt x="3208708" y="663435"/>
                </a:lnTo>
                <a:lnTo>
                  <a:pt x="3206530" y="612672"/>
                </a:lnTo>
                <a:lnTo>
                  <a:pt x="3199996" y="566265"/>
                </a:lnTo>
                <a:lnTo>
                  <a:pt x="3189106" y="524214"/>
                </a:lnTo>
                <a:lnTo>
                  <a:pt x="3175487" y="490540"/>
                </a:lnTo>
                <a:close/>
              </a:path>
              <a:path w="6604000" h="1347470">
                <a:moveTo>
                  <a:pt x="2923230" y="343110"/>
                </a:moveTo>
                <a:lnTo>
                  <a:pt x="2871294" y="347465"/>
                </a:lnTo>
                <a:lnTo>
                  <a:pt x="2825390" y="360533"/>
                </a:lnTo>
                <a:lnTo>
                  <a:pt x="2785852" y="379967"/>
                </a:lnTo>
                <a:lnTo>
                  <a:pt x="2753015" y="403422"/>
                </a:lnTo>
                <a:lnTo>
                  <a:pt x="2717582" y="441620"/>
                </a:lnTo>
                <a:lnTo>
                  <a:pt x="2708786" y="454352"/>
                </a:lnTo>
                <a:lnTo>
                  <a:pt x="3155272" y="454352"/>
                </a:lnTo>
                <a:lnTo>
                  <a:pt x="3131642" y="424196"/>
                </a:lnTo>
                <a:lnTo>
                  <a:pt x="3074681" y="379297"/>
                </a:lnTo>
                <a:lnTo>
                  <a:pt x="3004651" y="352156"/>
                </a:lnTo>
                <a:lnTo>
                  <a:pt x="2965365" y="345371"/>
                </a:lnTo>
                <a:lnTo>
                  <a:pt x="2923230" y="343110"/>
                </a:lnTo>
                <a:close/>
              </a:path>
              <a:path w="6604000" h="1347470">
                <a:moveTo>
                  <a:pt x="3228907" y="857774"/>
                </a:moveTo>
                <a:lnTo>
                  <a:pt x="3228907" y="1017267"/>
                </a:lnTo>
                <a:lnTo>
                  <a:pt x="3240634" y="1022293"/>
                </a:lnTo>
                <a:lnTo>
                  <a:pt x="3279837" y="1033350"/>
                </a:lnTo>
                <a:lnTo>
                  <a:pt x="3325825" y="1038376"/>
                </a:lnTo>
                <a:lnTo>
                  <a:pt x="3342830" y="1038711"/>
                </a:lnTo>
                <a:lnTo>
                  <a:pt x="3373740" y="1036701"/>
                </a:lnTo>
                <a:lnTo>
                  <a:pt x="3428021" y="1020618"/>
                </a:lnTo>
                <a:lnTo>
                  <a:pt x="3472501" y="987446"/>
                </a:lnTo>
                <a:lnTo>
                  <a:pt x="3508689" y="935175"/>
                </a:lnTo>
                <a:lnTo>
                  <a:pt x="3535149" y="871177"/>
                </a:lnTo>
                <a:lnTo>
                  <a:pt x="3293240" y="871177"/>
                </a:lnTo>
                <a:lnTo>
                  <a:pt x="3284612" y="870926"/>
                </a:lnTo>
                <a:lnTo>
                  <a:pt x="3243985" y="862800"/>
                </a:lnTo>
                <a:lnTo>
                  <a:pt x="3236362" y="860371"/>
                </a:lnTo>
                <a:lnTo>
                  <a:pt x="3228907" y="857774"/>
                </a:lnTo>
                <a:close/>
              </a:path>
              <a:path w="6604000" h="1347470">
                <a:moveTo>
                  <a:pt x="3988841" y="443630"/>
                </a:moveTo>
                <a:lnTo>
                  <a:pt x="3789141" y="443630"/>
                </a:lnTo>
                <a:lnTo>
                  <a:pt x="3789141" y="1025309"/>
                </a:lnTo>
                <a:lnTo>
                  <a:pt x="3988841" y="1025309"/>
                </a:lnTo>
                <a:lnTo>
                  <a:pt x="3988841" y="443630"/>
                </a:lnTo>
                <a:close/>
              </a:path>
              <a:path w="6604000" h="1347470">
                <a:moveTo>
                  <a:pt x="3988841" y="293519"/>
                </a:moveTo>
                <a:lnTo>
                  <a:pt x="3435309" y="293519"/>
                </a:lnTo>
                <a:lnTo>
                  <a:pt x="3431449" y="348685"/>
                </a:lnTo>
                <a:lnTo>
                  <a:pt x="3427374" y="400527"/>
                </a:lnTo>
                <a:lnTo>
                  <a:pt x="3423085" y="449045"/>
                </a:lnTo>
                <a:lnTo>
                  <a:pt x="3418582" y="494239"/>
                </a:lnTo>
                <a:lnTo>
                  <a:pt x="3413864" y="536109"/>
                </a:lnTo>
                <a:lnTo>
                  <a:pt x="3408336" y="583605"/>
                </a:lnTo>
                <a:lnTo>
                  <a:pt x="3402472" y="626912"/>
                </a:lnTo>
                <a:lnTo>
                  <a:pt x="3396273" y="666032"/>
                </a:lnTo>
                <a:lnTo>
                  <a:pt x="3382870" y="732040"/>
                </a:lnTo>
                <a:lnTo>
                  <a:pt x="3368127" y="783641"/>
                </a:lnTo>
                <a:lnTo>
                  <a:pt x="3352714" y="821503"/>
                </a:lnTo>
                <a:lnTo>
                  <a:pt x="3328087" y="856434"/>
                </a:lnTo>
                <a:lnTo>
                  <a:pt x="3293240" y="871177"/>
                </a:lnTo>
                <a:lnTo>
                  <a:pt x="3535149" y="871177"/>
                </a:lnTo>
                <a:lnTo>
                  <a:pt x="3550572" y="820582"/>
                </a:lnTo>
                <a:lnTo>
                  <a:pt x="3561965" y="772081"/>
                </a:lnTo>
                <a:lnTo>
                  <a:pt x="3572017" y="718386"/>
                </a:lnTo>
                <a:lnTo>
                  <a:pt x="3579790" y="670940"/>
                </a:lnTo>
                <a:lnTo>
                  <a:pt x="3587028" y="619742"/>
                </a:lnTo>
                <a:lnTo>
                  <a:pt x="3593729" y="564791"/>
                </a:lnTo>
                <a:lnTo>
                  <a:pt x="3599894" y="506087"/>
                </a:lnTo>
                <a:lnTo>
                  <a:pt x="3605524" y="443630"/>
                </a:lnTo>
                <a:lnTo>
                  <a:pt x="3988841" y="443630"/>
                </a:lnTo>
                <a:lnTo>
                  <a:pt x="3988841" y="293519"/>
                </a:lnTo>
                <a:close/>
              </a:path>
              <a:path w="6604000" h="1347470">
                <a:moveTo>
                  <a:pt x="4458649" y="280117"/>
                </a:moveTo>
                <a:lnTo>
                  <a:pt x="4408640" y="282797"/>
                </a:lnTo>
                <a:lnTo>
                  <a:pt x="4361814" y="290839"/>
                </a:lnTo>
                <a:lnTo>
                  <a:pt x="4318172" y="304242"/>
                </a:lnTo>
                <a:lnTo>
                  <a:pt x="4277712" y="323005"/>
                </a:lnTo>
                <a:lnTo>
                  <a:pt x="4240938" y="347130"/>
                </a:lnTo>
                <a:lnTo>
                  <a:pt x="4208353" y="376616"/>
                </a:lnTo>
                <a:lnTo>
                  <a:pt x="4179956" y="411463"/>
                </a:lnTo>
                <a:lnTo>
                  <a:pt x="4155747" y="451672"/>
                </a:lnTo>
                <a:lnTo>
                  <a:pt x="4136983" y="496655"/>
                </a:lnTo>
                <a:lnTo>
                  <a:pt x="4123581" y="547166"/>
                </a:lnTo>
                <a:lnTo>
                  <a:pt x="4115539" y="603206"/>
                </a:lnTo>
                <a:lnTo>
                  <a:pt x="4112859" y="664775"/>
                </a:lnTo>
                <a:lnTo>
                  <a:pt x="4115874" y="725087"/>
                </a:lnTo>
                <a:lnTo>
                  <a:pt x="4124921" y="780039"/>
                </a:lnTo>
                <a:lnTo>
                  <a:pt x="4139999" y="829629"/>
                </a:lnTo>
                <a:lnTo>
                  <a:pt x="4161108" y="873858"/>
                </a:lnTo>
                <a:lnTo>
                  <a:pt x="4187495" y="912809"/>
                </a:lnTo>
                <a:lnTo>
                  <a:pt x="4218405" y="946568"/>
                </a:lnTo>
                <a:lnTo>
                  <a:pt x="4253838" y="975132"/>
                </a:lnTo>
                <a:lnTo>
                  <a:pt x="4293795" y="998503"/>
                </a:lnTo>
                <a:lnTo>
                  <a:pt x="4337606" y="1016094"/>
                </a:lnTo>
                <a:lnTo>
                  <a:pt x="4384599" y="1028659"/>
                </a:lnTo>
                <a:lnTo>
                  <a:pt x="4434775" y="1036198"/>
                </a:lnTo>
                <a:lnTo>
                  <a:pt x="4488135" y="1038711"/>
                </a:lnTo>
                <a:lnTo>
                  <a:pt x="4528762" y="1037874"/>
                </a:lnTo>
                <a:lnTo>
                  <a:pt x="4600467" y="1031172"/>
                </a:lnTo>
                <a:lnTo>
                  <a:pt x="4661281" y="1018356"/>
                </a:lnTo>
                <a:lnTo>
                  <a:pt x="4718243" y="998922"/>
                </a:lnTo>
                <a:lnTo>
                  <a:pt x="4745467" y="986441"/>
                </a:lnTo>
                <a:lnTo>
                  <a:pt x="4745467" y="889941"/>
                </a:lnTo>
                <a:lnTo>
                  <a:pt x="4497517" y="889941"/>
                </a:lnTo>
                <a:lnTo>
                  <a:pt x="4457560" y="886925"/>
                </a:lnTo>
                <a:lnTo>
                  <a:pt x="4391216" y="862800"/>
                </a:lnTo>
                <a:lnTo>
                  <a:pt x="4344139" y="815305"/>
                </a:lnTo>
                <a:lnTo>
                  <a:pt x="4319344" y="748961"/>
                </a:lnTo>
                <a:lnTo>
                  <a:pt x="4315240" y="709004"/>
                </a:lnTo>
                <a:lnTo>
                  <a:pt x="4787016" y="709004"/>
                </a:lnTo>
                <a:lnTo>
                  <a:pt x="4787016" y="612504"/>
                </a:lnTo>
                <a:lnTo>
                  <a:pt x="4785251" y="576317"/>
                </a:lnTo>
                <a:lnTo>
                  <a:pt x="4319261" y="576317"/>
                </a:lnTo>
                <a:lnTo>
                  <a:pt x="4324538" y="539376"/>
                </a:lnTo>
                <a:lnTo>
                  <a:pt x="4346652" y="481074"/>
                </a:lnTo>
                <a:lnTo>
                  <a:pt x="4384096" y="443295"/>
                </a:lnTo>
                <a:lnTo>
                  <a:pt x="4432346" y="424531"/>
                </a:lnTo>
                <a:lnTo>
                  <a:pt x="4459989" y="422186"/>
                </a:lnTo>
                <a:lnTo>
                  <a:pt x="4740802" y="422186"/>
                </a:lnTo>
                <a:lnTo>
                  <a:pt x="4724609" y="396888"/>
                </a:lnTo>
                <a:lnTo>
                  <a:pt x="4698223" y="366564"/>
                </a:lnTo>
                <a:lnTo>
                  <a:pt x="4667648" y="340596"/>
                </a:lnTo>
                <a:lnTo>
                  <a:pt x="4632885" y="318985"/>
                </a:lnTo>
                <a:lnTo>
                  <a:pt x="4594854" y="301980"/>
                </a:lnTo>
                <a:lnTo>
                  <a:pt x="4553138" y="289834"/>
                </a:lnTo>
                <a:lnTo>
                  <a:pt x="4507736" y="282546"/>
                </a:lnTo>
                <a:lnTo>
                  <a:pt x="4458649" y="280117"/>
                </a:lnTo>
                <a:close/>
              </a:path>
              <a:path w="6604000" h="1347470">
                <a:moveTo>
                  <a:pt x="4745467" y="832309"/>
                </a:moveTo>
                <a:lnTo>
                  <a:pt x="4684820" y="858110"/>
                </a:lnTo>
                <a:lnTo>
                  <a:pt x="4626183" y="876538"/>
                </a:lnTo>
                <a:lnTo>
                  <a:pt x="4565201" y="886590"/>
                </a:lnTo>
                <a:lnTo>
                  <a:pt x="4497517" y="889941"/>
                </a:lnTo>
                <a:lnTo>
                  <a:pt x="4745467" y="889941"/>
                </a:lnTo>
                <a:lnTo>
                  <a:pt x="4745467" y="832309"/>
                </a:lnTo>
                <a:close/>
              </a:path>
              <a:path w="6604000" h="1347470">
                <a:moveTo>
                  <a:pt x="4740802" y="422186"/>
                </a:moveTo>
                <a:lnTo>
                  <a:pt x="4459989" y="422186"/>
                </a:lnTo>
                <a:lnTo>
                  <a:pt x="4482439" y="423442"/>
                </a:lnTo>
                <a:lnTo>
                  <a:pt x="4502878" y="427212"/>
                </a:lnTo>
                <a:lnTo>
                  <a:pt x="4552133" y="453263"/>
                </a:lnTo>
                <a:lnTo>
                  <a:pt x="4583294" y="497241"/>
                </a:lnTo>
                <a:lnTo>
                  <a:pt x="4595357" y="534434"/>
                </a:lnTo>
                <a:lnTo>
                  <a:pt x="4599378" y="576317"/>
                </a:lnTo>
                <a:lnTo>
                  <a:pt x="4785251" y="576317"/>
                </a:lnTo>
                <a:lnTo>
                  <a:pt x="4784503" y="560988"/>
                </a:lnTo>
                <a:lnTo>
                  <a:pt x="4776964" y="513659"/>
                </a:lnTo>
                <a:lnTo>
                  <a:pt x="4764399" y="470519"/>
                </a:lnTo>
                <a:lnTo>
                  <a:pt x="4746808" y="431568"/>
                </a:lnTo>
                <a:lnTo>
                  <a:pt x="4740802" y="422186"/>
                </a:lnTo>
                <a:close/>
              </a:path>
              <a:path w="6604000" h="1347470">
                <a:moveTo>
                  <a:pt x="5191537" y="293519"/>
                </a:moveTo>
                <a:lnTo>
                  <a:pt x="4908740" y="293519"/>
                </a:lnTo>
                <a:lnTo>
                  <a:pt x="4908740" y="1025309"/>
                </a:lnTo>
                <a:lnTo>
                  <a:pt x="5095038" y="1025309"/>
                </a:lnTo>
                <a:lnTo>
                  <a:pt x="5095008" y="666115"/>
                </a:lnTo>
                <a:lnTo>
                  <a:pt x="5094870" y="641990"/>
                </a:lnTo>
                <a:lnTo>
                  <a:pt x="5094347" y="613175"/>
                </a:lnTo>
                <a:lnTo>
                  <a:pt x="5093530" y="587039"/>
                </a:lnTo>
                <a:lnTo>
                  <a:pt x="5092357" y="561574"/>
                </a:lnTo>
                <a:lnTo>
                  <a:pt x="5091436" y="536528"/>
                </a:lnTo>
                <a:lnTo>
                  <a:pt x="5090012" y="512319"/>
                </a:lnTo>
                <a:lnTo>
                  <a:pt x="5088085" y="488948"/>
                </a:lnTo>
                <a:lnTo>
                  <a:pt x="5085656" y="466415"/>
                </a:lnTo>
                <a:lnTo>
                  <a:pt x="5255088" y="466415"/>
                </a:lnTo>
                <a:lnTo>
                  <a:pt x="5191537" y="293519"/>
                </a:lnTo>
                <a:close/>
              </a:path>
              <a:path w="6604000" h="1347470">
                <a:moveTo>
                  <a:pt x="5255088" y="466415"/>
                </a:moveTo>
                <a:lnTo>
                  <a:pt x="5091017" y="466415"/>
                </a:lnTo>
                <a:lnTo>
                  <a:pt x="5296079" y="1025309"/>
                </a:lnTo>
                <a:lnTo>
                  <a:pt x="5446189" y="1025309"/>
                </a:lnTo>
                <a:lnTo>
                  <a:pt x="5531812" y="789421"/>
                </a:lnTo>
                <a:lnTo>
                  <a:pt x="5373815" y="789421"/>
                </a:lnTo>
                <a:lnTo>
                  <a:pt x="5255088" y="466415"/>
                </a:lnTo>
                <a:close/>
              </a:path>
              <a:path w="6604000" h="1347470">
                <a:moveTo>
                  <a:pt x="5830848" y="467755"/>
                </a:moveTo>
                <a:lnTo>
                  <a:pt x="5652592" y="467755"/>
                </a:lnTo>
                <a:lnTo>
                  <a:pt x="5650665" y="489702"/>
                </a:lnTo>
                <a:lnTo>
                  <a:pt x="5647314" y="536611"/>
                </a:lnTo>
                <a:lnTo>
                  <a:pt x="5645304" y="587207"/>
                </a:lnTo>
                <a:lnTo>
                  <a:pt x="5644634" y="639477"/>
                </a:lnTo>
                <a:lnTo>
                  <a:pt x="5644550" y="1025309"/>
                </a:lnTo>
                <a:lnTo>
                  <a:pt x="5830848" y="1025309"/>
                </a:lnTo>
                <a:lnTo>
                  <a:pt x="5830848" y="467755"/>
                </a:lnTo>
                <a:close/>
              </a:path>
              <a:path w="6604000" h="1347470">
                <a:moveTo>
                  <a:pt x="5830848" y="293519"/>
                </a:moveTo>
                <a:lnTo>
                  <a:pt x="5558773" y="293519"/>
                </a:lnTo>
                <a:lnTo>
                  <a:pt x="5373815" y="789421"/>
                </a:lnTo>
                <a:lnTo>
                  <a:pt x="5531812" y="789421"/>
                </a:lnTo>
                <a:lnTo>
                  <a:pt x="5648571" y="467755"/>
                </a:lnTo>
                <a:lnTo>
                  <a:pt x="5830848" y="467755"/>
                </a:lnTo>
                <a:lnTo>
                  <a:pt x="5830848" y="293519"/>
                </a:lnTo>
                <a:close/>
              </a:path>
              <a:path w="6604000" h="1347470">
                <a:moveTo>
                  <a:pt x="6584927" y="426206"/>
                </a:moveTo>
                <a:lnTo>
                  <a:pt x="6291567" y="426206"/>
                </a:lnTo>
                <a:lnTo>
                  <a:pt x="6316865" y="427882"/>
                </a:lnTo>
                <a:lnTo>
                  <a:pt x="6339147" y="432908"/>
                </a:lnTo>
                <a:lnTo>
                  <a:pt x="6374664" y="453012"/>
                </a:lnTo>
                <a:lnTo>
                  <a:pt x="6397784" y="487524"/>
                </a:lnTo>
                <a:lnTo>
                  <a:pt x="6405490" y="537449"/>
                </a:lnTo>
                <a:lnTo>
                  <a:pt x="6405490" y="569616"/>
                </a:lnTo>
                <a:lnTo>
                  <a:pt x="6278164" y="573637"/>
                </a:lnTo>
                <a:lnTo>
                  <a:pt x="6216029" y="577818"/>
                </a:lnTo>
                <a:lnTo>
                  <a:pt x="6160435" y="586074"/>
                </a:lnTo>
                <a:lnTo>
                  <a:pt x="6111381" y="598405"/>
                </a:lnTo>
                <a:lnTo>
                  <a:pt x="6068867" y="614810"/>
                </a:lnTo>
                <a:lnTo>
                  <a:pt x="6032895" y="635289"/>
                </a:lnTo>
                <a:lnTo>
                  <a:pt x="5997126" y="666618"/>
                </a:lnTo>
                <a:lnTo>
                  <a:pt x="5971577" y="705653"/>
                </a:lnTo>
                <a:lnTo>
                  <a:pt x="5956247" y="752395"/>
                </a:lnTo>
                <a:lnTo>
                  <a:pt x="5951137" y="806844"/>
                </a:lnTo>
                <a:lnTo>
                  <a:pt x="5952980" y="844707"/>
                </a:lnTo>
                <a:lnTo>
                  <a:pt x="5967723" y="910380"/>
                </a:lnTo>
                <a:lnTo>
                  <a:pt x="5996707" y="962065"/>
                </a:lnTo>
                <a:lnTo>
                  <a:pt x="6036915" y="1000262"/>
                </a:lnTo>
                <a:lnTo>
                  <a:pt x="6087929" y="1025141"/>
                </a:lnTo>
                <a:lnTo>
                  <a:pt x="6146231" y="1037204"/>
                </a:lnTo>
                <a:lnTo>
                  <a:pt x="6177644" y="1038711"/>
                </a:lnTo>
                <a:lnTo>
                  <a:pt x="6207214" y="1037957"/>
                </a:lnTo>
                <a:lnTo>
                  <a:pt x="6258814" y="1031926"/>
                </a:lnTo>
                <a:lnTo>
                  <a:pt x="6301619" y="1020366"/>
                </a:lnTo>
                <a:lnTo>
                  <a:pt x="6339147" y="1002273"/>
                </a:lnTo>
                <a:lnTo>
                  <a:pt x="6372486" y="976891"/>
                </a:lnTo>
                <a:lnTo>
                  <a:pt x="6404653" y="944725"/>
                </a:lnTo>
                <a:lnTo>
                  <a:pt x="6420234" y="926128"/>
                </a:lnTo>
                <a:lnTo>
                  <a:pt x="6603850" y="926128"/>
                </a:lnTo>
                <a:lnTo>
                  <a:pt x="6603850" y="892622"/>
                </a:lnTo>
                <a:lnTo>
                  <a:pt x="6252699" y="892622"/>
                </a:lnTo>
                <a:lnTo>
                  <a:pt x="6232260" y="891449"/>
                </a:lnTo>
                <a:lnTo>
                  <a:pt x="6183005" y="873858"/>
                </a:lnTo>
                <a:lnTo>
                  <a:pt x="6157875" y="829377"/>
                </a:lnTo>
                <a:lnTo>
                  <a:pt x="6156226" y="808519"/>
                </a:lnTo>
                <a:lnTo>
                  <a:pt x="6156326" y="806844"/>
                </a:lnTo>
                <a:lnTo>
                  <a:pt x="6165581" y="760940"/>
                </a:lnTo>
                <a:lnTo>
                  <a:pt x="6193727" y="723747"/>
                </a:lnTo>
                <a:lnTo>
                  <a:pt x="6245998" y="698952"/>
                </a:lnTo>
                <a:lnTo>
                  <a:pt x="6327754" y="688900"/>
                </a:lnTo>
                <a:lnTo>
                  <a:pt x="6405490" y="686219"/>
                </a:lnTo>
                <a:lnTo>
                  <a:pt x="6603850" y="686219"/>
                </a:lnTo>
                <a:lnTo>
                  <a:pt x="6603850" y="537449"/>
                </a:lnTo>
                <a:lnTo>
                  <a:pt x="6598908" y="476048"/>
                </a:lnTo>
                <a:lnTo>
                  <a:pt x="6584927" y="426206"/>
                </a:lnTo>
                <a:close/>
              </a:path>
              <a:path w="6604000" h="1347470">
                <a:moveTo>
                  <a:pt x="6603850" y="926128"/>
                </a:moveTo>
                <a:lnTo>
                  <a:pt x="6425594" y="926128"/>
                </a:lnTo>
                <a:lnTo>
                  <a:pt x="6464463" y="1025309"/>
                </a:lnTo>
                <a:lnTo>
                  <a:pt x="6603850" y="1025309"/>
                </a:lnTo>
                <a:lnTo>
                  <a:pt x="6603850" y="926128"/>
                </a:lnTo>
                <a:close/>
              </a:path>
              <a:path w="6604000" h="1347470">
                <a:moveTo>
                  <a:pt x="6603850" y="686219"/>
                </a:moveTo>
                <a:lnTo>
                  <a:pt x="6405490" y="686219"/>
                </a:lnTo>
                <a:lnTo>
                  <a:pt x="6405490" y="746532"/>
                </a:lnTo>
                <a:lnTo>
                  <a:pt x="6402726" y="779452"/>
                </a:lnTo>
                <a:lnTo>
                  <a:pt x="6380611" y="833733"/>
                </a:lnTo>
                <a:lnTo>
                  <a:pt x="6337890" y="871512"/>
                </a:lnTo>
                <a:lnTo>
                  <a:pt x="6283609" y="890276"/>
                </a:lnTo>
                <a:lnTo>
                  <a:pt x="6252699" y="892622"/>
                </a:lnTo>
                <a:lnTo>
                  <a:pt x="6603850" y="892622"/>
                </a:lnTo>
                <a:lnTo>
                  <a:pt x="6603850" y="686219"/>
                </a:lnTo>
                <a:close/>
              </a:path>
              <a:path w="6604000" h="1347470">
                <a:moveTo>
                  <a:pt x="6299609" y="278776"/>
                </a:moveTo>
                <a:lnTo>
                  <a:pt x="6261076" y="279865"/>
                </a:lnTo>
                <a:lnTo>
                  <a:pt x="6186020" y="288577"/>
                </a:lnTo>
                <a:lnTo>
                  <a:pt x="6114735" y="305749"/>
                </a:lnTo>
                <a:lnTo>
                  <a:pt x="6049732" y="329874"/>
                </a:lnTo>
                <a:lnTo>
                  <a:pt x="6019491" y="344450"/>
                </a:lnTo>
                <a:lnTo>
                  <a:pt x="6085165" y="479817"/>
                </a:lnTo>
                <a:lnTo>
                  <a:pt x="6110630" y="468928"/>
                </a:lnTo>
                <a:lnTo>
                  <a:pt x="6136095" y="459043"/>
                </a:lnTo>
                <a:lnTo>
                  <a:pt x="6187026" y="442290"/>
                </a:lnTo>
                <a:lnTo>
                  <a:pt x="6238626" y="430227"/>
                </a:lnTo>
                <a:lnTo>
                  <a:pt x="6291567" y="426206"/>
                </a:lnTo>
                <a:lnTo>
                  <a:pt x="6584927" y="426206"/>
                </a:lnTo>
                <a:lnTo>
                  <a:pt x="6584081" y="423191"/>
                </a:lnTo>
                <a:lnTo>
                  <a:pt x="6559370" y="378878"/>
                </a:lnTo>
                <a:lnTo>
                  <a:pt x="6524774" y="343110"/>
                </a:lnTo>
                <a:lnTo>
                  <a:pt x="6490892" y="319950"/>
                </a:lnTo>
                <a:lnTo>
                  <a:pt x="6451435" y="301936"/>
                </a:lnTo>
                <a:lnTo>
                  <a:pt x="6406402" y="289070"/>
                </a:lnTo>
                <a:lnTo>
                  <a:pt x="6355793" y="281350"/>
                </a:lnTo>
                <a:lnTo>
                  <a:pt x="6299609" y="27877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559979" y="0"/>
            <a:ext cx="12544425" cy="11308715"/>
            <a:chOff x="7559979" y="0"/>
            <a:chExt cx="12544425" cy="11308715"/>
          </a:xfrm>
        </p:grpSpPr>
        <p:sp>
          <p:nvSpPr>
            <p:cNvPr id="6" name="object 6"/>
            <p:cNvSpPr/>
            <p:nvPr/>
          </p:nvSpPr>
          <p:spPr>
            <a:xfrm>
              <a:off x="7559979" y="0"/>
              <a:ext cx="12544425" cy="11308715"/>
            </a:xfrm>
            <a:custGeom>
              <a:avLst/>
              <a:gdLst/>
              <a:ahLst/>
              <a:cxnLst/>
              <a:rect l="l" t="t" r="r" b="b"/>
              <a:pathLst>
                <a:path w="12544425" h="11308715">
                  <a:moveTo>
                    <a:pt x="12544120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2544120" y="11308556"/>
                  </a:lnTo>
                  <a:lnTo>
                    <a:pt x="12544120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61646" y="913563"/>
              <a:ext cx="10580407" cy="957323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413018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9775"/>
            <a:ext cx="17226213" cy="6393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0496" y="2335007"/>
            <a:ext cx="8575655" cy="66280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523239" y="2335007"/>
            <a:ext cx="8607067" cy="664901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9775"/>
            <a:ext cx="17374114" cy="6393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570328" y="984263"/>
            <a:ext cx="7800809" cy="101148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18835" y="1664870"/>
            <a:ext cx="10313822" cy="79788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9775"/>
            <a:ext cx="17374114" cy="63931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2379" y="806258"/>
            <a:ext cx="7381974" cy="955991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87675" y="1811463"/>
            <a:ext cx="9947341" cy="76856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7765"/>
            <a:ext cx="17131975" cy="641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0632" y="1141326"/>
            <a:ext cx="7235381" cy="93609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82905" y="1141326"/>
            <a:ext cx="7235381" cy="93609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7765"/>
            <a:ext cx="17131975" cy="641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92627" y="1340273"/>
            <a:ext cx="6847959" cy="885836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052050" y="2251240"/>
            <a:ext cx="9109670" cy="703643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7765"/>
            <a:ext cx="17150953" cy="641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1351" y="1172739"/>
            <a:ext cx="7162085" cy="925626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329498" y="1172739"/>
            <a:ext cx="7151614" cy="92562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492" y="147765"/>
            <a:ext cx="17150953" cy="6413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31351" y="900496"/>
            <a:ext cx="7507624" cy="97169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90773" y="795787"/>
            <a:ext cx="7654217" cy="99159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2"/>
            <a:ext cx="2691130" cy="610235"/>
          </a:xfrm>
          <a:custGeom>
            <a:avLst/>
            <a:gdLst/>
            <a:ahLst/>
            <a:cxnLst/>
            <a:rect l="l" t="t" r="r" b="b"/>
            <a:pathLst>
              <a:path w="2691130" h="610235">
                <a:moveTo>
                  <a:pt x="148770" y="0"/>
                </a:moveTo>
                <a:lnTo>
                  <a:pt x="0" y="0"/>
                </a:lnTo>
                <a:lnTo>
                  <a:pt x="0" y="478477"/>
                </a:lnTo>
                <a:lnTo>
                  <a:pt x="178926" y="478477"/>
                </a:lnTo>
                <a:lnTo>
                  <a:pt x="205145" y="477472"/>
                </a:lnTo>
                <a:lnTo>
                  <a:pt x="252055" y="469430"/>
                </a:lnTo>
                <a:lnTo>
                  <a:pt x="291341" y="453138"/>
                </a:lnTo>
                <a:lnTo>
                  <a:pt x="321498" y="429348"/>
                </a:lnTo>
                <a:lnTo>
                  <a:pt x="343780" y="394710"/>
                </a:lnTo>
                <a:lnTo>
                  <a:pt x="101190" y="394710"/>
                </a:lnTo>
                <a:lnTo>
                  <a:pt x="101190" y="270065"/>
                </a:lnTo>
                <a:lnTo>
                  <a:pt x="337686" y="270065"/>
                </a:lnTo>
                <a:lnTo>
                  <a:pt x="336911" y="268724"/>
                </a:lnTo>
                <a:lnTo>
                  <a:pt x="302273" y="239029"/>
                </a:lnTo>
                <a:lnTo>
                  <a:pt x="268724" y="227846"/>
                </a:lnTo>
                <a:lnTo>
                  <a:pt x="268724" y="224495"/>
                </a:lnTo>
                <a:lnTo>
                  <a:pt x="308262" y="206402"/>
                </a:lnTo>
                <a:lnTo>
                  <a:pt x="323417" y="189648"/>
                </a:lnTo>
                <a:lnTo>
                  <a:pt x="101190" y="189648"/>
                </a:lnTo>
                <a:lnTo>
                  <a:pt x="101190" y="83096"/>
                </a:lnTo>
                <a:lnTo>
                  <a:pt x="337351" y="83096"/>
                </a:lnTo>
                <a:lnTo>
                  <a:pt x="336911" y="81086"/>
                </a:lnTo>
                <a:lnTo>
                  <a:pt x="308220" y="37820"/>
                </a:lnTo>
                <a:lnTo>
                  <a:pt x="255322" y="12062"/>
                </a:lnTo>
                <a:lnTo>
                  <a:pt x="207239" y="3015"/>
                </a:lnTo>
                <a:lnTo>
                  <a:pt x="179303" y="753"/>
                </a:lnTo>
                <a:lnTo>
                  <a:pt x="148770" y="0"/>
                </a:lnTo>
                <a:close/>
              </a:path>
              <a:path w="2691130" h="610235">
                <a:moveTo>
                  <a:pt x="337686" y="270065"/>
                </a:moveTo>
                <a:lnTo>
                  <a:pt x="164183" y="270065"/>
                </a:lnTo>
                <a:lnTo>
                  <a:pt x="179429" y="270525"/>
                </a:lnTo>
                <a:lnTo>
                  <a:pt x="192999" y="271907"/>
                </a:lnTo>
                <a:lnTo>
                  <a:pt x="231029" y="286315"/>
                </a:lnTo>
                <a:lnTo>
                  <a:pt x="248788" y="320953"/>
                </a:lnTo>
                <a:lnTo>
                  <a:pt x="249290" y="329707"/>
                </a:lnTo>
                <a:lnTo>
                  <a:pt x="248159" y="343738"/>
                </a:lnTo>
                <a:lnTo>
                  <a:pt x="220433" y="384909"/>
                </a:lnTo>
                <a:lnTo>
                  <a:pt x="167534" y="394710"/>
                </a:lnTo>
                <a:lnTo>
                  <a:pt x="343780" y="394710"/>
                </a:lnTo>
                <a:lnTo>
                  <a:pt x="349141" y="380302"/>
                </a:lnTo>
                <a:lnTo>
                  <a:pt x="353162" y="360784"/>
                </a:lnTo>
                <a:lnTo>
                  <a:pt x="354502" y="339759"/>
                </a:lnTo>
                <a:lnTo>
                  <a:pt x="353790" y="321916"/>
                </a:lnTo>
                <a:lnTo>
                  <a:pt x="351654" y="305917"/>
                </a:lnTo>
                <a:lnTo>
                  <a:pt x="348094" y="291760"/>
                </a:lnTo>
                <a:lnTo>
                  <a:pt x="343110" y="279446"/>
                </a:lnTo>
                <a:lnTo>
                  <a:pt x="337686" y="270065"/>
                </a:lnTo>
                <a:close/>
              </a:path>
              <a:path w="2691130" h="610235">
                <a:moveTo>
                  <a:pt x="337351" y="83096"/>
                </a:moveTo>
                <a:lnTo>
                  <a:pt x="154801" y="83096"/>
                </a:lnTo>
                <a:lnTo>
                  <a:pt x="175115" y="83850"/>
                </a:lnTo>
                <a:lnTo>
                  <a:pt x="192496" y="86112"/>
                </a:lnTo>
                <a:lnTo>
                  <a:pt x="227260" y="102153"/>
                </a:lnTo>
                <a:lnTo>
                  <a:pt x="238568" y="134697"/>
                </a:lnTo>
                <a:lnTo>
                  <a:pt x="237479" y="147304"/>
                </a:lnTo>
                <a:lnTo>
                  <a:pt x="211051" y="181732"/>
                </a:lnTo>
                <a:lnTo>
                  <a:pt x="160162" y="189648"/>
                </a:lnTo>
                <a:lnTo>
                  <a:pt x="323417" y="189648"/>
                </a:lnTo>
                <a:lnTo>
                  <a:pt x="340261" y="146927"/>
                </a:lnTo>
                <a:lnTo>
                  <a:pt x="342439" y="121294"/>
                </a:lnTo>
                <a:lnTo>
                  <a:pt x="341057" y="100017"/>
                </a:lnTo>
                <a:lnTo>
                  <a:pt x="337351" y="83096"/>
                </a:lnTo>
                <a:close/>
              </a:path>
              <a:path w="2691130" h="610235">
                <a:moveTo>
                  <a:pt x="528654" y="112582"/>
                </a:moveTo>
                <a:lnTo>
                  <a:pt x="428803" y="112582"/>
                </a:lnTo>
                <a:lnTo>
                  <a:pt x="428803" y="478477"/>
                </a:lnTo>
                <a:lnTo>
                  <a:pt x="580254" y="478477"/>
                </a:lnTo>
                <a:lnTo>
                  <a:pt x="607646" y="477598"/>
                </a:lnTo>
                <a:lnTo>
                  <a:pt x="653885" y="470561"/>
                </a:lnTo>
                <a:lnTo>
                  <a:pt x="689277" y="456321"/>
                </a:lnTo>
                <a:lnTo>
                  <a:pt x="724334" y="423526"/>
                </a:lnTo>
                <a:lnTo>
                  <a:pt x="731811" y="409453"/>
                </a:lnTo>
                <a:lnTo>
                  <a:pt x="528654" y="409453"/>
                </a:lnTo>
                <a:lnTo>
                  <a:pt x="528654" y="323005"/>
                </a:lnTo>
                <a:lnTo>
                  <a:pt x="734315" y="323005"/>
                </a:lnTo>
                <a:lnTo>
                  <a:pt x="730909" y="314377"/>
                </a:lnTo>
                <a:lnTo>
                  <a:pt x="700879" y="280619"/>
                </a:lnTo>
                <a:lnTo>
                  <a:pt x="650032" y="260766"/>
                </a:lnTo>
                <a:lnTo>
                  <a:pt x="603793" y="254735"/>
                </a:lnTo>
                <a:lnTo>
                  <a:pt x="576903" y="253981"/>
                </a:lnTo>
                <a:lnTo>
                  <a:pt x="528654" y="253981"/>
                </a:lnTo>
                <a:lnTo>
                  <a:pt x="528654" y="112582"/>
                </a:lnTo>
                <a:close/>
              </a:path>
              <a:path w="2691130" h="610235">
                <a:moveTo>
                  <a:pt x="734315" y="323005"/>
                </a:moveTo>
                <a:lnTo>
                  <a:pt x="573553" y="323005"/>
                </a:lnTo>
                <a:lnTo>
                  <a:pt x="589259" y="323592"/>
                </a:lnTo>
                <a:lnTo>
                  <a:pt x="602871" y="325351"/>
                </a:lnTo>
                <a:lnTo>
                  <a:pt x="636881" y="344785"/>
                </a:lnTo>
                <a:lnTo>
                  <a:pt x="641237" y="363214"/>
                </a:lnTo>
                <a:lnTo>
                  <a:pt x="640064" y="374732"/>
                </a:lnTo>
                <a:lnTo>
                  <a:pt x="612714" y="403422"/>
                </a:lnTo>
                <a:lnTo>
                  <a:pt x="574893" y="409453"/>
                </a:lnTo>
                <a:lnTo>
                  <a:pt x="731811" y="409453"/>
                </a:lnTo>
                <a:lnTo>
                  <a:pt x="736899" y="395045"/>
                </a:lnTo>
                <a:lnTo>
                  <a:pt x="740040" y="379046"/>
                </a:lnTo>
                <a:lnTo>
                  <a:pt x="741087" y="361873"/>
                </a:lnTo>
                <a:lnTo>
                  <a:pt x="739956" y="344534"/>
                </a:lnTo>
                <a:lnTo>
                  <a:pt x="736563" y="328702"/>
                </a:lnTo>
                <a:lnTo>
                  <a:pt x="734315" y="323005"/>
                </a:lnTo>
                <a:close/>
              </a:path>
              <a:path w="2691130" h="610235">
                <a:moveTo>
                  <a:pt x="893878" y="112582"/>
                </a:moveTo>
                <a:lnTo>
                  <a:pt x="794028" y="112582"/>
                </a:lnTo>
                <a:lnTo>
                  <a:pt x="794028" y="478477"/>
                </a:lnTo>
                <a:lnTo>
                  <a:pt x="893878" y="478477"/>
                </a:lnTo>
                <a:lnTo>
                  <a:pt x="893878" y="112582"/>
                </a:lnTo>
                <a:close/>
              </a:path>
              <a:path w="2691130" h="610235">
                <a:moveTo>
                  <a:pt x="1158990" y="112582"/>
                </a:moveTo>
                <a:lnTo>
                  <a:pt x="984755" y="112582"/>
                </a:lnTo>
                <a:lnTo>
                  <a:pt x="984755" y="478477"/>
                </a:lnTo>
                <a:lnTo>
                  <a:pt x="1158990" y="478477"/>
                </a:lnTo>
                <a:lnTo>
                  <a:pt x="1179932" y="477975"/>
                </a:lnTo>
                <a:lnTo>
                  <a:pt x="1232705" y="470435"/>
                </a:lnTo>
                <a:lnTo>
                  <a:pt x="1272537" y="454603"/>
                </a:lnTo>
                <a:lnTo>
                  <a:pt x="1306085" y="422521"/>
                </a:lnTo>
                <a:lnTo>
                  <a:pt x="1312452" y="409453"/>
                </a:lnTo>
                <a:lnTo>
                  <a:pt x="1084605" y="409453"/>
                </a:lnTo>
                <a:lnTo>
                  <a:pt x="1084605" y="323005"/>
                </a:lnTo>
                <a:lnTo>
                  <a:pt x="1304828" y="323005"/>
                </a:lnTo>
                <a:lnTo>
                  <a:pt x="1297039" y="314294"/>
                </a:lnTo>
                <a:lnTo>
                  <a:pt x="1284683" y="304619"/>
                </a:lnTo>
                <a:lnTo>
                  <a:pt x="1270401" y="297038"/>
                </a:lnTo>
                <a:lnTo>
                  <a:pt x="1254192" y="291551"/>
                </a:lnTo>
                <a:lnTo>
                  <a:pt x="1236056" y="288158"/>
                </a:lnTo>
                <a:lnTo>
                  <a:pt x="1236056" y="285478"/>
                </a:lnTo>
                <a:lnTo>
                  <a:pt x="1280159" y="268138"/>
                </a:lnTo>
                <a:lnTo>
                  <a:pt x="1292853" y="255322"/>
                </a:lnTo>
                <a:lnTo>
                  <a:pt x="1084605" y="255322"/>
                </a:lnTo>
                <a:lnTo>
                  <a:pt x="1084605" y="182947"/>
                </a:lnTo>
                <a:lnTo>
                  <a:pt x="1305778" y="182947"/>
                </a:lnTo>
                <a:lnTo>
                  <a:pt x="1304075" y="176078"/>
                </a:lnTo>
                <a:lnTo>
                  <a:pt x="1278359" y="141817"/>
                </a:lnTo>
                <a:lnTo>
                  <a:pt x="1235386" y="121964"/>
                </a:lnTo>
                <a:lnTo>
                  <a:pt x="1179848" y="113169"/>
                </a:lnTo>
                <a:lnTo>
                  <a:pt x="1158990" y="112582"/>
                </a:lnTo>
                <a:close/>
              </a:path>
              <a:path w="2691130" h="610235">
                <a:moveTo>
                  <a:pt x="1304828" y="323005"/>
                </a:moveTo>
                <a:lnTo>
                  <a:pt x="1150279" y="323005"/>
                </a:lnTo>
                <a:lnTo>
                  <a:pt x="1165985" y="323634"/>
                </a:lnTo>
                <a:lnTo>
                  <a:pt x="1179597" y="325518"/>
                </a:lnTo>
                <a:lnTo>
                  <a:pt x="1213104" y="345455"/>
                </a:lnTo>
                <a:lnTo>
                  <a:pt x="1217292" y="363884"/>
                </a:lnTo>
                <a:lnTo>
                  <a:pt x="1216120" y="375402"/>
                </a:lnTo>
                <a:lnTo>
                  <a:pt x="1188853" y="403799"/>
                </a:lnTo>
                <a:lnTo>
                  <a:pt x="1152289" y="409453"/>
                </a:lnTo>
                <a:lnTo>
                  <a:pt x="1312452" y="409453"/>
                </a:lnTo>
                <a:lnTo>
                  <a:pt x="1315216" y="402542"/>
                </a:lnTo>
                <a:lnTo>
                  <a:pt x="1318148" y="391862"/>
                </a:lnTo>
                <a:lnTo>
                  <a:pt x="1319907" y="380763"/>
                </a:lnTo>
                <a:lnTo>
                  <a:pt x="1320493" y="369245"/>
                </a:lnTo>
                <a:lnTo>
                  <a:pt x="1319027" y="353245"/>
                </a:lnTo>
                <a:lnTo>
                  <a:pt x="1314630" y="338754"/>
                </a:lnTo>
                <a:lnTo>
                  <a:pt x="1307300" y="325770"/>
                </a:lnTo>
                <a:lnTo>
                  <a:pt x="1304828" y="323005"/>
                </a:lnTo>
                <a:close/>
              </a:path>
              <a:path w="2691130" h="610235">
                <a:moveTo>
                  <a:pt x="1305778" y="182947"/>
                </a:moveTo>
                <a:lnTo>
                  <a:pt x="1154970" y="182947"/>
                </a:lnTo>
                <a:lnTo>
                  <a:pt x="1167241" y="183449"/>
                </a:lnTo>
                <a:lnTo>
                  <a:pt x="1177922" y="184957"/>
                </a:lnTo>
                <a:lnTo>
                  <a:pt x="1207910" y="216454"/>
                </a:lnTo>
                <a:lnTo>
                  <a:pt x="1206863" y="226129"/>
                </a:lnTo>
                <a:lnTo>
                  <a:pt x="1171220" y="253144"/>
                </a:lnTo>
                <a:lnTo>
                  <a:pt x="1143577" y="255322"/>
                </a:lnTo>
                <a:lnTo>
                  <a:pt x="1292853" y="255322"/>
                </a:lnTo>
                <a:lnTo>
                  <a:pt x="1298546" y="247741"/>
                </a:lnTo>
                <a:lnTo>
                  <a:pt x="1304410" y="235720"/>
                </a:lnTo>
                <a:lnTo>
                  <a:pt x="1307928" y="222611"/>
                </a:lnTo>
                <a:lnTo>
                  <a:pt x="1309101" y="208412"/>
                </a:lnTo>
                <a:lnTo>
                  <a:pt x="1307845" y="191282"/>
                </a:lnTo>
                <a:lnTo>
                  <a:pt x="1305778" y="182947"/>
                </a:lnTo>
                <a:close/>
              </a:path>
              <a:path w="2691130" h="610235">
                <a:moveTo>
                  <a:pt x="1548947" y="105881"/>
                </a:moveTo>
                <a:lnTo>
                  <a:pt x="1497682" y="111410"/>
                </a:lnTo>
                <a:lnTo>
                  <a:pt x="1453788" y="127996"/>
                </a:lnTo>
                <a:lnTo>
                  <a:pt x="1418270" y="155136"/>
                </a:lnTo>
                <a:lnTo>
                  <a:pt x="1392135" y="192329"/>
                </a:lnTo>
                <a:lnTo>
                  <a:pt x="1376052" y="238736"/>
                </a:lnTo>
                <a:lnTo>
                  <a:pt x="1370691" y="294860"/>
                </a:lnTo>
                <a:lnTo>
                  <a:pt x="1371487" y="317016"/>
                </a:lnTo>
                <a:lnTo>
                  <a:pt x="1377853" y="357559"/>
                </a:lnTo>
                <a:lnTo>
                  <a:pt x="1399339" y="408783"/>
                </a:lnTo>
                <a:lnTo>
                  <a:pt x="1432553" y="447609"/>
                </a:lnTo>
                <a:lnTo>
                  <a:pt x="1475902" y="473116"/>
                </a:lnTo>
                <a:lnTo>
                  <a:pt x="1528173" y="484425"/>
                </a:lnTo>
                <a:lnTo>
                  <a:pt x="1546937" y="485178"/>
                </a:lnTo>
                <a:lnTo>
                  <a:pt x="1567166" y="484425"/>
                </a:lnTo>
                <a:lnTo>
                  <a:pt x="1621322" y="473116"/>
                </a:lnTo>
                <a:lnTo>
                  <a:pt x="1664923" y="447609"/>
                </a:lnTo>
                <a:lnTo>
                  <a:pt x="1697550" y="408783"/>
                </a:lnTo>
                <a:lnTo>
                  <a:pt x="1699635" y="404762"/>
                </a:lnTo>
                <a:lnTo>
                  <a:pt x="1548277" y="404762"/>
                </a:lnTo>
                <a:lnTo>
                  <a:pt x="1535502" y="404008"/>
                </a:lnTo>
                <a:lnTo>
                  <a:pt x="1496886" y="385621"/>
                </a:lnTo>
                <a:lnTo>
                  <a:pt x="1476698" y="342733"/>
                </a:lnTo>
                <a:lnTo>
                  <a:pt x="1472552" y="294860"/>
                </a:lnTo>
                <a:lnTo>
                  <a:pt x="1473641" y="269436"/>
                </a:lnTo>
                <a:lnTo>
                  <a:pt x="1482352" y="228893"/>
                </a:lnTo>
                <a:lnTo>
                  <a:pt x="1513430" y="193166"/>
                </a:lnTo>
                <a:lnTo>
                  <a:pt x="1547607" y="186298"/>
                </a:lnTo>
                <a:lnTo>
                  <a:pt x="1698629" y="186298"/>
                </a:lnTo>
                <a:lnTo>
                  <a:pt x="1689969" y="172476"/>
                </a:lnTo>
                <a:lnTo>
                  <a:pt x="1658808" y="140309"/>
                </a:lnTo>
                <a:lnTo>
                  <a:pt x="1619563" y="118321"/>
                </a:lnTo>
                <a:lnTo>
                  <a:pt x="1573994" y="107263"/>
                </a:lnTo>
                <a:lnTo>
                  <a:pt x="1548947" y="105881"/>
                </a:lnTo>
                <a:close/>
              </a:path>
              <a:path w="2691130" h="610235">
                <a:moveTo>
                  <a:pt x="1698629" y="186298"/>
                </a:moveTo>
                <a:lnTo>
                  <a:pt x="1547607" y="186298"/>
                </a:lnTo>
                <a:lnTo>
                  <a:pt x="1560381" y="187051"/>
                </a:lnTo>
                <a:lnTo>
                  <a:pt x="1571899" y="189313"/>
                </a:lnTo>
                <a:lnTo>
                  <a:pt x="1605574" y="213438"/>
                </a:lnTo>
                <a:lnTo>
                  <a:pt x="1621322" y="261688"/>
                </a:lnTo>
                <a:lnTo>
                  <a:pt x="1623332" y="294860"/>
                </a:lnTo>
                <a:lnTo>
                  <a:pt x="1622830" y="312241"/>
                </a:lnTo>
                <a:lnTo>
                  <a:pt x="1615291" y="355842"/>
                </a:lnTo>
                <a:lnTo>
                  <a:pt x="1591166" y="392700"/>
                </a:lnTo>
                <a:lnTo>
                  <a:pt x="1548277" y="404762"/>
                </a:lnTo>
                <a:lnTo>
                  <a:pt x="1699635" y="404762"/>
                </a:lnTo>
                <a:lnTo>
                  <a:pt x="1718031" y="357559"/>
                </a:lnTo>
                <a:lnTo>
                  <a:pt x="1724397" y="317016"/>
                </a:lnTo>
                <a:lnTo>
                  <a:pt x="1725193" y="294860"/>
                </a:lnTo>
                <a:lnTo>
                  <a:pt x="1723769" y="265583"/>
                </a:lnTo>
                <a:lnTo>
                  <a:pt x="1719497" y="238736"/>
                </a:lnTo>
                <a:lnTo>
                  <a:pt x="1712377" y="214318"/>
                </a:lnTo>
                <a:lnTo>
                  <a:pt x="1702408" y="192329"/>
                </a:lnTo>
                <a:lnTo>
                  <a:pt x="1698629" y="186298"/>
                </a:lnTo>
                <a:close/>
              </a:path>
              <a:path w="2691130" h="610235">
                <a:moveTo>
                  <a:pt x="2176960" y="405432"/>
                </a:moveTo>
                <a:lnTo>
                  <a:pt x="1751423" y="405432"/>
                </a:lnTo>
                <a:lnTo>
                  <a:pt x="1751423" y="609824"/>
                </a:lnTo>
                <a:lnTo>
                  <a:pt x="1841221" y="609824"/>
                </a:lnTo>
                <a:lnTo>
                  <a:pt x="1841221" y="478477"/>
                </a:lnTo>
                <a:lnTo>
                  <a:pt x="2176960" y="478477"/>
                </a:lnTo>
                <a:lnTo>
                  <a:pt x="2176960" y="405432"/>
                </a:lnTo>
                <a:close/>
              </a:path>
              <a:path w="2691130" h="610235">
                <a:moveTo>
                  <a:pt x="2176960" y="478477"/>
                </a:moveTo>
                <a:lnTo>
                  <a:pt x="2087161" y="478477"/>
                </a:lnTo>
                <a:lnTo>
                  <a:pt x="2087161" y="609824"/>
                </a:lnTo>
                <a:lnTo>
                  <a:pt x="2176960" y="609824"/>
                </a:lnTo>
                <a:lnTo>
                  <a:pt x="2176960" y="478477"/>
                </a:lnTo>
                <a:close/>
              </a:path>
              <a:path w="2691130" h="610235">
                <a:moveTo>
                  <a:pt x="2123349" y="112582"/>
                </a:moveTo>
                <a:lnTo>
                  <a:pt x="1864676" y="112582"/>
                </a:lnTo>
                <a:lnTo>
                  <a:pt x="1861995" y="139681"/>
                </a:lnTo>
                <a:lnTo>
                  <a:pt x="1858645" y="166696"/>
                </a:lnTo>
                <a:lnTo>
                  <a:pt x="1849933" y="220475"/>
                </a:lnTo>
                <a:lnTo>
                  <a:pt x="1838205" y="272578"/>
                </a:lnTo>
                <a:lnTo>
                  <a:pt x="1823127" y="321665"/>
                </a:lnTo>
                <a:lnTo>
                  <a:pt x="1804531" y="366062"/>
                </a:lnTo>
                <a:lnTo>
                  <a:pt x="1782249" y="405432"/>
                </a:lnTo>
                <a:lnTo>
                  <a:pt x="1886790" y="405432"/>
                </a:lnTo>
                <a:lnTo>
                  <a:pt x="1908905" y="355675"/>
                </a:lnTo>
                <a:lnTo>
                  <a:pt x="1925993" y="302901"/>
                </a:lnTo>
                <a:lnTo>
                  <a:pt x="1938893" y="246819"/>
                </a:lnTo>
                <a:lnTo>
                  <a:pt x="1945595" y="207616"/>
                </a:lnTo>
                <a:lnTo>
                  <a:pt x="1948443" y="187638"/>
                </a:lnTo>
                <a:lnTo>
                  <a:pt x="2123349" y="187638"/>
                </a:lnTo>
                <a:lnTo>
                  <a:pt x="2123349" y="112582"/>
                </a:lnTo>
                <a:close/>
              </a:path>
              <a:path w="2691130" h="610235">
                <a:moveTo>
                  <a:pt x="2123349" y="187638"/>
                </a:moveTo>
                <a:lnTo>
                  <a:pt x="2023498" y="187638"/>
                </a:lnTo>
                <a:lnTo>
                  <a:pt x="2023498" y="405432"/>
                </a:lnTo>
                <a:lnTo>
                  <a:pt x="2123349" y="405432"/>
                </a:lnTo>
                <a:lnTo>
                  <a:pt x="2123349" y="187638"/>
                </a:lnTo>
                <a:close/>
              </a:path>
              <a:path w="2691130" h="610235">
                <a:moveTo>
                  <a:pt x="2325772" y="112582"/>
                </a:moveTo>
                <a:lnTo>
                  <a:pt x="2225921" y="112582"/>
                </a:lnTo>
                <a:lnTo>
                  <a:pt x="2225921" y="478477"/>
                </a:lnTo>
                <a:lnTo>
                  <a:pt x="2377372" y="478477"/>
                </a:lnTo>
                <a:lnTo>
                  <a:pt x="2404764" y="477598"/>
                </a:lnTo>
                <a:lnTo>
                  <a:pt x="2451003" y="470561"/>
                </a:lnTo>
                <a:lnTo>
                  <a:pt x="2486395" y="456321"/>
                </a:lnTo>
                <a:lnTo>
                  <a:pt x="2521452" y="423526"/>
                </a:lnTo>
                <a:lnTo>
                  <a:pt x="2528929" y="409453"/>
                </a:lnTo>
                <a:lnTo>
                  <a:pt x="2325772" y="409453"/>
                </a:lnTo>
                <a:lnTo>
                  <a:pt x="2325772" y="323005"/>
                </a:lnTo>
                <a:lnTo>
                  <a:pt x="2531433" y="323005"/>
                </a:lnTo>
                <a:lnTo>
                  <a:pt x="2528027" y="314377"/>
                </a:lnTo>
                <a:lnTo>
                  <a:pt x="2497997" y="280619"/>
                </a:lnTo>
                <a:lnTo>
                  <a:pt x="2447150" y="260766"/>
                </a:lnTo>
                <a:lnTo>
                  <a:pt x="2400911" y="254735"/>
                </a:lnTo>
                <a:lnTo>
                  <a:pt x="2374022" y="253981"/>
                </a:lnTo>
                <a:lnTo>
                  <a:pt x="2325772" y="253981"/>
                </a:lnTo>
                <a:lnTo>
                  <a:pt x="2325772" y="112582"/>
                </a:lnTo>
                <a:close/>
              </a:path>
              <a:path w="2691130" h="610235">
                <a:moveTo>
                  <a:pt x="2531433" y="323005"/>
                </a:moveTo>
                <a:lnTo>
                  <a:pt x="2370671" y="323005"/>
                </a:lnTo>
                <a:lnTo>
                  <a:pt x="2386377" y="323592"/>
                </a:lnTo>
                <a:lnTo>
                  <a:pt x="2399989" y="325351"/>
                </a:lnTo>
                <a:lnTo>
                  <a:pt x="2433999" y="344785"/>
                </a:lnTo>
                <a:lnTo>
                  <a:pt x="2438355" y="363214"/>
                </a:lnTo>
                <a:lnTo>
                  <a:pt x="2437182" y="374732"/>
                </a:lnTo>
                <a:lnTo>
                  <a:pt x="2409832" y="403422"/>
                </a:lnTo>
                <a:lnTo>
                  <a:pt x="2372011" y="409453"/>
                </a:lnTo>
                <a:lnTo>
                  <a:pt x="2528929" y="409453"/>
                </a:lnTo>
                <a:lnTo>
                  <a:pt x="2534017" y="395045"/>
                </a:lnTo>
                <a:lnTo>
                  <a:pt x="2537158" y="379046"/>
                </a:lnTo>
                <a:lnTo>
                  <a:pt x="2538205" y="361873"/>
                </a:lnTo>
                <a:lnTo>
                  <a:pt x="2537074" y="344534"/>
                </a:lnTo>
                <a:lnTo>
                  <a:pt x="2533682" y="328702"/>
                </a:lnTo>
                <a:lnTo>
                  <a:pt x="2531433" y="323005"/>
                </a:lnTo>
                <a:close/>
              </a:path>
              <a:path w="2691130" h="610235">
                <a:moveTo>
                  <a:pt x="2690996" y="112582"/>
                </a:moveTo>
                <a:lnTo>
                  <a:pt x="2591146" y="112582"/>
                </a:lnTo>
                <a:lnTo>
                  <a:pt x="2591146" y="478477"/>
                </a:lnTo>
                <a:lnTo>
                  <a:pt x="2690996" y="478477"/>
                </a:lnTo>
                <a:lnTo>
                  <a:pt x="2690996" y="112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397318"/>
            <a:ext cx="4966697" cy="679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3830" y="1361005"/>
            <a:ext cx="7037557" cy="71558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51041" y="2244958"/>
            <a:ext cx="7097415" cy="29113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7827" y="2517200"/>
            <a:ext cx="8067143" cy="24313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2"/>
            <a:ext cx="4926965" cy="610235"/>
          </a:xfrm>
          <a:custGeom>
            <a:avLst/>
            <a:gdLst/>
            <a:ahLst/>
            <a:cxnLst/>
            <a:rect l="l" t="t" r="r" b="b"/>
            <a:pathLst>
              <a:path w="4926965" h="610235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4926965" h="610235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4926965" h="610235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4926965" h="610235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4926965" h="610235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4926965" h="610235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4926965" h="610235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4926965" h="610235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4926965" h="610235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4926965" h="610235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4926965" h="610235">
                <a:moveTo>
                  <a:pt x="1810572" y="178926"/>
                </a:moveTo>
                <a:lnTo>
                  <a:pt x="1663891" y="178926"/>
                </a:lnTo>
                <a:lnTo>
                  <a:pt x="1676540" y="179764"/>
                </a:lnTo>
                <a:lnTo>
                  <a:pt x="1687681" y="182277"/>
                </a:lnTo>
                <a:lnTo>
                  <a:pt x="1717000" y="209585"/>
                </a:lnTo>
                <a:lnTo>
                  <a:pt x="1720853" y="234547"/>
                </a:lnTo>
                <a:lnTo>
                  <a:pt x="1720853" y="250631"/>
                </a:lnTo>
                <a:lnTo>
                  <a:pt x="1657190" y="252641"/>
                </a:lnTo>
                <a:lnTo>
                  <a:pt x="1618866" y="255573"/>
                </a:lnTo>
                <a:lnTo>
                  <a:pt x="1557549" y="270986"/>
                </a:lnTo>
                <a:lnTo>
                  <a:pt x="1516671" y="299132"/>
                </a:lnTo>
                <a:lnTo>
                  <a:pt x="1496231" y="342021"/>
                </a:lnTo>
                <a:lnTo>
                  <a:pt x="1493677" y="369245"/>
                </a:lnTo>
                <a:lnTo>
                  <a:pt x="1494598" y="388176"/>
                </a:lnTo>
                <a:lnTo>
                  <a:pt x="1508420" y="434918"/>
                </a:lnTo>
                <a:lnTo>
                  <a:pt x="1536565" y="465954"/>
                </a:lnTo>
                <a:lnTo>
                  <a:pt x="1576271" y="482163"/>
                </a:lnTo>
                <a:lnTo>
                  <a:pt x="1606930" y="485178"/>
                </a:lnTo>
                <a:lnTo>
                  <a:pt x="1621715" y="484802"/>
                </a:lnTo>
                <a:lnTo>
                  <a:pt x="1668917" y="476006"/>
                </a:lnTo>
                <a:lnTo>
                  <a:pt x="1704351" y="454268"/>
                </a:lnTo>
                <a:lnTo>
                  <a:pt x="1728224" y="428887"/>
                </a:lnTo>
                <a:lnTo>
                  <a:pt x="1820033" y="428887"/>
                </a:lnTo>
                <a:lnTo>
                  <a:pt x="1820033" y="412134"/>
                </a:lnTo>
                <a:lnTo>
                  <a:pt x="1644457" y="412134"/>
                </a:lnTo>
                <a:lnTo>
                  <a:pt x="1634238" y="411547"/>
                </a:lnTo>
                <a:lnTo>
                  <a:pt x="1599558" y="389516"/>
                </a:lnTo>
                <a:lnTo>
                  <a:pt x="1596221" y="370083"/>
                </a:lnTo>
                <a:lnTo>
                  <a:pt x="1596271" y="369245"/>
                </a:lnTo>
                <a:lnTo>
                  <a:pt x="1614971" y="327696"/>
                </a:lnTo>
                <a:lnTo>
                  <a:pt x="1659703" y="311864"/>
                </a:lnTo>
                <a:lnTo>
                  <a:pt x="1720853" y="308933"/>
                </a:lnTo>
                <a:lnTo>
                  <a:pt x="1820033" y="308933"/>
                </a:lnTo>
                <a:lnTo>
                  <a:pt x="1820033" y="234547"/>
                </a:lnTo>
                <a:lnTo>
                  <a:pt x="1817562" y="203847"/>
                </a:lnTo>
                <a:lnTo>
                  <a:pt x="1810572" y="178926"/>
                </a:lnTo>
                <a:close/>
              </a:path>
              <a:path w="4926965" h="610235">
                <a:moveTo>
                  <a:pt x="1820033" y="428887"/>
                </a:moveTo>
                <a:lnTo>
                  <a:pt x="1730905" y="428887"/>
                </a:lnTo>
                <a:lnTo>
                  <a:pt x="1750339" y="478477"/>
                </a:lnTo>
                <a:lnTo>
                  <a:pt x="1820033" y="478477"/>
                </a:lnTo>
                <a:lnTo>
                  <a:pt x="1820033" y="428887"/>
                </a:lnTo>
                <a:close/>
              </a:path>
              <a:path w="4926965" h="610235">
                <a:moveTo>
                  <a:pt x="1820033" y="308933"/>
                </a:moveTo>
                <a:lnTo>
                  <a:pt x="1720853" y="308933"/>
                </a:lnTo>
                <a:lnTo>
                  <a:pt x="1720853" y="339089"/>
                </a:lnTo>
                <a:lnTo>
                  <a:pt x="1719471" y="355549"/>
                </a:lnTo>
                <a:lnTo>
                  <a:pt x="1698738" y="393370"/>
                </a:lnTo>
                <a:lnTo>
                  <a:pt x="1659912" y="410961"/>
                </a:lnTo>
                <a:lnTo>
                  <a:pt x="1644457" y="412134"/>
                </a:lnTo>
                <a:lnTo>
                  <a:pt x="1820033" y="412134"/>
                </a:lnTo>
                <a:lnTo>
                  <a:pt x="1820033" y="308933"/>
                </a:lnTo>
                <a:close/>
              </a:path>
              <a:path w="4926965" h="610235">
                <a:moveTo>
                  <a:pt x="1667912" y="105211"/>
                </a:moveTo>
                <a:lnTo>
                  <a:pt x="1629714" y="107389"/>
                </a:lnTo>
                <a:lnTo>
                  <a:pt x="1575475" y="118697"/>
                </a:lnTo>
                <a:lnTo>
                  <a:pt x="1527854" y="138048"/>
                </a:lnTo>
                <a:lnTo>
                  <a:pt x="1560690" y="205731"/>
                </a:lnTo>
                <a:lnTo>
                  <a:pt x="1573423" y="200287"/>
                </a:lnTo>
                <a:lnTo>
                  <a:pt x="1586155" y="195344"/>
                </a:lnTo>
                <a:lnTo>
                  <a:pt x="1624437" y="183449"/>
                </a:lnTo>
                <a:lnTo>
                  <a:pt x="1663891" y="178926"/>
                </a:lnTo>
                <a:lnTo>
                  <a:pt x="1810572" y="178926"/>
                </a:lnTo>
                <a:lnTo>
                  <a:pt x="1810149" y="177418"/>
                </a:lnTo>
                <a:lnTo>
                  <a:pt x="1780495" y="137378"/>
                </a:lnTo>
                <a:lnTo>
                  <a:pt x="1732915" y="113253"/>
                </a:lnTo>
                <a:lnTo>
                  <a:pt x="1702592" y="107221"/>
                </a:lnTo>
                <a:lnTo>
                  <a:pt x="1667912" y="105211"/>
                </a:lnTo>
                <a:close/>
              </a:path>
              <a:path w="4926965" h="610235">
                <a:moveTo>
                  <a:pt x="2129443" y="112582"/>
                </a:moveTo>
                <a:lnTo>
                  <a:pt x="2029592" y="112582"/>
                </a:lnTo>
                <a:lnTo>
                  <a:pt x="2029592" y="478477"/>
                </a:lnTo>
                <a:lnTo>
                  <a:pt x="2129443" y="478477"/>
                </a:lnTo>
                <a:lnTo>
                  <a:pt x="2129443" y="292849"/>
                </a:lnTo>
                <a:lnTo>
                  <a:pt x="2238536" y="292849"/>
                </a:lnTo>
                <a:lnTo>
                  <a:pt x="2236318" y="290169"/>
                </a:lnTo>
                <a:lnTo>
                  <a:pt x="2129443" y="290169"/>
                </a:lnTo>
                <a:lnTo>
                  <a:pt x="2129443" y="112582"/>
                </a:lnTo>
                <a:close/>
              </a:path>
              <a:path w="4926965" h="610235">
                <a:moveTo>
                  <a:pt x="2238536" y="292849"/>
                </a:moveTo>
                <a:lnTo>
                  <a:pt x="2129443" y="292849"/>
                </a:lnTo>
                <a:lnTo>
                  <a:pt x="2278883" y="478477"/>
                </a:lnTo>
                <a:lnTo>
                  <a:pt x="2392136" y="478477"/>
                </a:lnTo>
                <a:lnTo>
                  <a:pt x="2238536" y="292849"/>
                </a:lnTo>
                <a:close/>
              </a:path>
              <a:path w="4926965" h="610235">
                <a:moveTo>
                  <a:pt x="2379403" y="112582"/>
                </a:moveTo>
                <a:lnTo>
                  <a:pt x="2269501" y="112582"/>
                </a:lnTo>
                <a:lnTo>
                  <a:pt x="2129443" y="290169"/>
                </a:lnTo>
                <a:lnTo>
                  <a:pt x="2236318" y="290169"/>
                </a:lnTo>
                <a:lnTo>
                  <a:pt x="2234654" y="288158"/>
                </a:lnTo>
                <a:lnTo>
                  <a:pt x="2379403" y="112582"/>
                </a:lnTo>
                <a:close/>
              </a:path>
              <a:path w="4926965" h="610235">
                <a:moveTo>
                  <a:pt x="2574152" y="105881"/>
                </a:moveTo>
                <a:lnTo>
                  <a:pt x="2522886" y="111410"/>
                </a:lnTo>
                <a:lnTo>
                  <a:pt x="2478992" y="127996"/>
                </a:lnTo>
                <a:lnTo>
                  <a:pt x="2443475" y="155136"/>
                </a:lnTo>
                <a:lnTo>
                  <a:pt x="2417340" y="192329"/>
                </a:lnTo>
                <a:lnTo>
                  <a:pt x="2401256" y="238736"/>
                </a:lnTo>
                <a:lnTo>
                  <a:pt x="2395895" y="294860"/>
                </a:lnTo>
                <a:lnTo>
                  <a:pt x="2396691" y="317016"/>
                </a:lnTo>
                <a:lnTo>
                  <a:pt x="2403057" y="357559"/>
                </a:lnTo>
                <a:lnTo>
                  <a:pt x="2424544" y="408783"/>
                </a:lnTo>
                <a:lnTo>
                  <a:pt x="2457757" y="447609"/>
                </a:lnTo>
                <a:lnTo>
                  <a:pt x="2501107" y="473116"/>
                </a:lnTo>
                <a:lnTo>
                  <a:pt x="2553377" y="484425"/>
                </a:lnTo>
                <a:lnTo>
                  <a:pt x="2572141" y="485178"/>
                </a:lnTo>
                <a:lnTo>
                  <a:pt x="2592371" y="484425"/>
                </a:lnTo>
                <a:lnTo>
                  <a:pt x="2646526" y="473116"/>
                </a:lnTo>
                <a:lnTo>
                  <a:pt x="2690127" y="447609"/>
                </a:lnTo>
                <a:lnTo>
                  <a:pt x="2722754" y="408783"/>
                </a:lnTo>
                <a:lnTo>
                  <a:pt x="2724840" y="404762"/>
                </a:lnTo>
                <a:lnTo>
                  <a:pt x="2573481" y="404762"/>
                </a:lnTo>
                <a:lnTo>
                  <a:pt x="2560707" y="404008"/>
                </a:lnTo>
                <a:lnTo>
                  <a:pt x="2522090" y="385621"/>
                </a:lnTo>
                <a:lnTo>
                  <a:pt x="2501902" y="342733"/>
                </a:lnTo>
                <a:lnTo>
                  <a:pt x="2497756" y="294860"/>
                </a:lnTo>
                <a:lnTo>
                  <a:pt x="2498845" y="269436"/>
                </a:lnTo>
                <a:lnTo>
                  <a:pt x="2507557" y="228893"/>
                </a:lnTo>
                <a:lnTo>
                  <a:pt x="2538634" y="193166"/>
                </a:lnTo>
                <a:lnTo>
                  <a:pt x="2572811" y="186298"/>
                </a:lnTo>
                <a:lnTo>
                  <a:pt x="2723834" y="186298"/>
                </a:lnTo>
                <a:lnTo>
                  <a:pt x="2715173" y="172476"/>
                </a:lnTo>
                <a:lnTo>
                  <a:pt x="2684012" y="140309"/>
                </a:lnTo>
                <a:lnTo>
                  <a:pt x="2644767" y="118321"/>
                </a:lnTo>
                <a:lnTo>
                  <a:pt x="2599198" y="107263"/>
                </a:lnTo>
                <a:lnTo>
                  <a:pt x="2574152" y="105881"/>
                </a:lnTo>
                <a:close/>
              </a:path>
              <a:path w="4926965" h="610235">
                <a:moveTo>
                  <a:pt x="2723834" y="186298"/>
                </a:moveTo>
                <a:lnTo>
                  <a:pt x="2572811" y="186298"/>
                </a:lnTo>
                <a:lnTo>
                  <a:pt x="2585586" y="187051"/>
                </a:lnTo>
                <a:lnTo>
                  <a:pt x="2597104" y="189313"/>
                </a:lnTo>
                <a:lnTo>
                  <a:pt x="2630778" y="213438"/>
                </a:lnTo>
                <a:lnTo>
                  <a:pt x="2646526" y="261688"/>
                </a:lnTo>
                <a:lnTo>
                  <a:pt x="2648537" y="294860"/>
                </a:lnTo>
                <a:lnTo>
                  <a:pt x="2648034" y="312241"/>
                </a:lnTo>
                <a:lnTo>
                  <a:pt x="2640495" y="355842"/>
                </a:lnTo>
                <a:lnTo>
                  <a:pt x="2616370" y="392700"/>
                </a:lnTo>
                <a:lnTo>
                  <a:pt x="2573481" y="404762"/>
                </a:lnTo>
                <a:lnTo>
                  <a:pt x="2724840" y="404762"/>
                </a:lnTo>
                <a:lnTo>
                  <a:pt x="2743235" y="357559"/>
                </a:lnTo>
                <a:lnTo>
                  <a:pt x="2749602" y="317016"/>
                </a:lnTo>
                <a:lnTo>
                  <a:pt x="2750397" y="294860"/>
                </a:lnTo>
                <a:lnTo>
                  <a:pt x="2748973" y="265583"/>
                </a:lnTo>
                <a:lnTo>
                  <a:pt x="2744701" y="238736"/>
                </a:lnTo>
                <a:lnTo>
                  <a:pt x="2737581" y="214318"/>
                </a:lnTo>
                <a:lnTo>
                  <a:pt x="2727613" y="192329"/>
                </a:lnTo>
                <a:lnTo>
                  <a:pt x="2723834" y="186298"/>
                </a:lnTo>
                <a:close/>
              </a:path>
              <a:path w="4926965" h="610235">
                <a:moveTo>
                  <a:pt x="2960915" y="112582"/>
                </a:moveTo>
                <a:lnTo>
                  <a:pt x="2819516" y="112582"/>
                </a:lnTo>
                <a:lnTo>
                  <a:pt x="2819516" y="478477"/>
                </a:lnTo>
                <a:lnTo>
                  <a:pt x="2912665" y="478477"/>
                </a:lnTo>
                <a:lnTo>
                  <a:pt x="2912559" y="285562"/>
                </a:lnTo>
                <a:lnTo>
                  <a:pt x="2912319" y="272410"/>
                </a:lnTo>
                <a:lnTo>
                  <a:pt x="2911911" y="259342"/>
                </a:lnTo>
                <a:lnTo>
                  <a:pt x="2911325" y="246610"/>
                </a:lnTo>
                <a:lnTo>
                  <a:pt x="2910864" y="234087"/>
                </a:lnTo>
                <a:lnTo>
                  <a:pt x="2910152" y="221982"/>
                </a:lnTo>
                <a:lnTo>
                  <a:pt x="2909189" y="210297"/>
                </a:lnTo>
                <a:lnTo>
                  <a:pt x="2907974" y="199030"/>
                </a:lnTo>
                <a:lnTo>
                  <a:pt x="2992690" y="199030"/>
                </a:lnTo>
                <a:lnTo>
                  <a:pt x="2960915" y="112582"/>
                </a:lnTo>
                <a:close/>
              </a:path>
              <a:path w="4926965" h="610235">
                <a:moveTo>
                  <a:pt x="2992690" y="199030"/>
                </a:moveTo>
                <a:lnTo>
                  <a:pt x="2910655" y="199030"/>
                </a:lnTo>
                <a:lnTo>
                  <a:pt x="3013185" y="478477"/>
                </a:lnTo>
                <a:lnTo>
                  <a:pt x="3088241" y="478477"/>
                </a:lnTo>
                <a:lnTo>
                  <a:pt x="3131052" y="360533"/>
                </a:lnTo>
                <a:lnTo>
                  <a:pt x="3052053" y="360533"/>
                </a:lnTo>
                <a:lnTo>
                  <a:pt x="2992690" y="199030"/>
                </a:lnTo>
                <a:close/>
              </a:path>
              <a:path w="4926965" h="610235">
                <a:moveTo>
                  <a:pt x="3280570" y="199700"/>
                </a:moveTo>
                <a:lnTo>
                  <a:pt x="3191442" y="199700"/>
                </a:lnTo>
                <a:lnTo>
                  <a:pt x="3190478" y="210674"/>
                </a:lnTo>
                <a:lnTo>
                  <a:pt x="3187798" y="259426"/>
                </a:lnTo>
                <a:lnTo>
                  <a:pt x="3187421" y="478477"/>
                </a:lnTo>
                <a:lnTo>
                  <a:pt x="3280570" y="478477"/>
                </a:lnTo>
                <a:lnTo>
                  <a:pt x="3280570" y="199700"/>
                </a:lnTo>
                <a:close/>
              </a:path>
              <a:path w="4926965" h="610235">
                <a:moveTo>
                  <a:pt x="3280570" y="112582"/>
                </a:moveTo>
                <a:lnTo>
                  <a:pt x="3144532" y="112582"/>
                </a:lnTo>
                <a:lnTo>
                  <a:pt x="3052053" y="360533"/>
                </a:lnTo>
                <a:lnTo>
                  <a:pt x="3131052" y="360533"/>
                </a:lnTo>
                <a:lnTo>
                  <a:pt x="3189431" y="199700"/>
                </a:lnTo>
                <a:lnTo>
                  <a:pt x="3280570" y="199700"/>
                </a:lnTo>
                <a:lnTo>
                  <a:pt x="3280570" y="112582"/>
                </a:lnTo>
                <a:close/>
              </a:path>
              <a:path w="4926965" h="610235">
                <a:moveTo>
                  <a:pt x="3664311" y="178926"/>
                </a:moveTo>
                <a:lnTo>
                  <a:pt x="3517631" y="178926"/>
                </a:lnTo>
                <a:lnTo>
                  <a:pt x="3530280" y="179764"/>
                </a:lnTo>
                <a:lnTo>
                  <a:pt x="3541421" y="182277"/>
                </a:lnTo>
                <a:lnTo>
                  <a:pt x="3570739" y="209585"/>
                </a:lnTo>
                <a:lnTo>
                  <a:pt x="3574592" y="234547"/>
                </a:lnTo>
                <a:lnTo>
                  <a:pt x="3574592" y="250631"/>
                </a:lnTo>
                <a:lnTo>
                  <a:pt x="3510930" y="252641"/>
                </a:lnTo>
                <a:lnTo>
                  <a:pt x="3472606" y="255573"/>
                </a:lnTo>
                <a:lnTo>
                  <a:pt x="3411288" y="270986"/>
                </a:lnTo>
                <a:lnTo>
                  <a:pt x="3370410" y="299132"/>
                </a:lnTo>
                <a:lnTo>
                  <a:pt x="3349971" y="342021"/>
                </a:lnTo>
                <a:lnTo>
                  <a:pt x="3347416" y="369245"/>
                </a:lnTo>
                <a:lnTo>
                  <a:pt x="3348337" y="388176"/>
                </a:lnTo>
                <a:lnTo>
                  <a:pt x="3362159" y="434918"/>
                </a:lnTo>
                <a:lnTo>
                  <a:pt x="3390305" y="465954"/>
                </a:lnTo>
                <a:lnTo>
                  <a:pt x="3430010" y="482163"/>
                </a:lnTo>
                <a:lnTo>
                  <a:pt x="3460669" y="485178"/>
                </a:lnTo>
                <a:lnTo>
                  <a:pt x="3475454" y="484802"/>
                </a:lnTo>
                <a:lnTo>
                  <a:pt x="3522657" y="476006"/>
                </a:lnTo>
                <a:lnTo>
                  <a:pt x="3558090" y="454268"/>
                </a:lnTo>
                <a:lnTo>
                  <a:pt x="3581964" y="428887"/>
                </a:lnTo>
                <a:lnTo>
                  <a:pt x="3673773" y="428887"/>
                </a:lnTo>
                <a:lnTo>
                  <a:pt x="3673773" y="412134"/>
                </a:lnTo>
                <a:lnTo>
                  <a:pt x="3498197" y="412134"/>
                </a:lnTo>
                <a:lnTo>
                  <a:pt x="3487977" y="411547"/>
                </a:lnTo>
                <a:lnTo>
                  <a:pt x="3453298" y="389516"/>
                </a:lnTo>
                <a:lnTo>
                  <a:pt x="3449960" y="370083"/>
                </a:lnTo>
                <a:lnTo>
                  <a:pt x="3450010" y="369245"/>
                </a:lnTo>
                <a:lnTo>
                  <a:pt x="3468711" y="327696"/>
                </a:lnTo>
                <a:lnTo>
                  <a:pt x="3513442" y="311864"/>
                </a:lnTo>
                <a:lnTo>
                  <a:pt x="3574592" y="308933"/>
                </a:lnTo>
                <a:lnTo>
                  <a:pt x="3673773" y="308933"/>
                </a:lnTo>
                <a:lnTo>
                  <a:pt x="3673773" y="234547"/>
                </a:lnTo>
                <a:lnTo>
                  <a:pt x="3671302" y="203847"/>
                </a:lnTo>
                <a:lnTo>
                  <a:pt x="3664311" y="178926"/>
                </a:lnTo>
                <a:close/>
              </a:path>
              <a:path w="4926965" h="610235">
                <a:moveTo>
                  <a:pt x="3673773" y="428887"/>
                </a:moveTo>
                <a:lnTo>
                  <a:pt x="3584644" y="428887"/>
                </a:lnTo>
                <a:lnTo>
                  <a:pt x="3604078" y="478477"/>
                </a:lnTo>
                <a:lnTo>
                  <a:pt x="3673773" y="478477"/>
                </a:lnTo>
                <a:lnTo>
                  <a:pt x="3673773" y="428887"/>
                </a:lnTo>
                <a:close/>
              </a:path>
              <a:path w="4926965" h="610235">
                <a:moveTo>
                  <a:pt x="3673773" y="308933"/>
                </a:moveTo>
                <a:lnTo>
                  <a:pt x="3574592" y="308933"/>
                </a:lnTo>
                <a:lnTo>
                  <a:pt x="3574592" y="339089"/>
                </a:lnTo>
                <a:lnTo>
                  <a:pt x="3573210" y="355549"/>
                </a:lnTo>
                <a:lnTo>
                  <a:pt x="3552478" y="393370"/>
                </a:lnTo>
                <a:lnTo>
                  <a:pt x="3513652" y="410961"/>
                </a:lnTo>
                <a:lnTo>
                  <a:pt x="3498197" y="412134"/>
                </a:lnTo>
                <a:lnTo>
                  <a:pt x="3673773" y="412134"/>
                </a:lnTo>
                <a:lnTo>
                  <a:pt x="3673773" y="308933"/>
                </a:lnTo>
                <a:close/>
              </a:path>
              <a:path w="4926965" h="610235">
                <a:moveTo>
                  <a:pt x="3521652" y="105211"/>
                </a:moveTo>
                <a:lnTo>
                  <a:pt x="3483454" y="107389"/>
                </a:lnTo>
                <a:lnTo>
                  <a:pt x="3429215" y="118697"/>
                </a:lnTo>
                <a:lnTo>
                  <a:pt x="3381593" y="138048"/>
                </a:lnTo>
                <a:lnTo>
                  <a:pt x="3414430" y="205731"/>
                </a:lnTo>
                <a:lnTo>
                  <a:pt x="3427162" y="200287"/>
                </a:lnTo>
                <a:lnTo>
                  <a:pt x="3439895" y="195344"/>
                </a:lnTo>
                <a:lnTo>
                  <a:pt x="3478176" y="183449"/>
                </a:lnTo>
                <a:lnTo>
                  <a:pt x="3517631" y="178926"/>
                </a:lnTo>
                <a:lnTo>
                  <a:pt x="3664311" y="178926"/>
                </a:lnTo>
                <a:lnTo>
                  <a:pt x="3663888" y="177418"/>
                </a:lnTo>
                <a:lnTo>
                  <a:pt x="3634235" y="137378"/>
                </a:lnTo>
                <a:lnTo>
                  <a:pt x="3586655" y="113253"/>
                </a:lnTo>
                <a:lnTo>
                  <a:pt x="3556331" y="107221"/>
                </a:lnTo>
                <a:lnTo>
                  <a:pt x="3521652" y="105211"/>
                </a:lnTo>
                <a:close/>
              </a:path>
              <a:path w="4926965" h="610235">
                <a:moveTo>
                  <a:pt x="3862427" y="112582"/>
                </a:moveTo>
                <a:lnTo>
                  <a:pt x="3762576" y="112582"/>
                </a:lnTo>
                <a:lnTo>
                  <a:pt x="3762576" y="478477"/>
                </a:lnTo>
                <a:lnTo>
                  <a:pt x="3862427" y="478477"/>
                </a:lnTo>
                <a:lnTo>
                  <a:pt x="3862427" y="327696"/>
                </a:lnTo>
                <a:lnTo>
                  <a:pt x="4101665" y="327696"/>
                </a:lnTo>
                <a:lnTo>
                  <a:pt x="4101665" y="253311"/>
                </a:lnTo>
                <a:lnTo>
                  <a:pt x="3862427" y="253311"/>
                </a:lnTo>
                <a:lnTo>
                  <a:pt x="3862427" y="112582"/>
                </a:lnTo>
                <a:close/>
              </a:path>
              <a:path w="4926965" h="610235">
                <a:moveTo>
                  <a:pt x="4101665" y="327696"/>
                </a:moveTo>
                <a:lnTo>
                  <a:pt x="4001815" y="327696"/>
                </a:lnTo>
                <a:lnTo>
                  <a:pt x="4001815" y="478477"/>
                </a:lnTo>
                <a:lnTo>
                  <a:pt x="4101665" y="478477"/>
                </a:lnTo>
                <a:lnTo>
                  <a:pt x="4101665" y="327696"/>
                </a:lnTo>
                <a:close/>
              </a:path>
              <a:path w="4926965" h="610235">
                <a:moveTo>
                  <a:pt x="4101665" y="112582"/>
                </a:moveTo>
                <a:lnTo>
                  <a:pt x="4001815" y="112582"/>
                </a:lnTo>
                <a:lnTo>
                  <a:pt x="4001815" y="253311"/>
                </a:lnTo>
                <a:lnTo>
                  <a:pt x="4101665" y="253311"/>
                </a:lnTo>
                <a:lnTo>
                  <a:pt x="4101665" y="112582"/>
                </a:lnTo>
                <a:close/>
              </a:path>
              <a:path w="4926965" h="610235">
                <a:moveTo>
                  <a:pt x="4575525" y="405432"/>
                </a:moveTo>
                <a:lnTo>
                  <a:pt x="4149988" y="405432"/>
                </a:lnTo>
                <a:lnTo>
                  <a:pt x="4149988" y="609824"/>
                </a:lnTo>
                <a:lnTo>
                  <a:pt x="4239787" y="609824"/>
                </a:lnTo>
                <a:lnTo>
                  <a:pt x="4239787" y="478477"/>
                </a:lnTo>
                <a:lnTo>
                  <a:pt x="4575525" y="478477"/>
                </a:lnTo>
                <a:lnTo>
                  <a:pt x="4575525" y="405432"/>
                </a:lnTo>
                <a:close/>
              </a:path>
              <a:path w="4926965" h="610235">
                <a:moveTo>
                  <a:pt x="4575525" y="478477"/>
                </a:moveTo>
                <a:lnTo>
                  <a:pt x="4485727" y="478477"/>
                </a:lnTo>
                <a:lnTo>
                  <a:pt x="4485727" y="609824"/>
                </a:lnTo>
                <a:lnTo>
                  <a:pt x="4575525" y="609824"/>
                </a:lnTo>
                <a:lnTo>
                  <a:pt x="4575525" y="478477"/>
                </a:lnTo>
                <a:close/>
              </a:path>
              <a:path w="4926965" h="610235">
                <a:moveTo>
                  <a:pt x="4521914" y="112582"/>
                </a:moveTo>
                <a:lnTo>
                  <a:pt x="4263242" y="112582"/>
                </a:lnTo>
                <a:lnTo>
                  <a:pt x="4260561" y="139681"/>
                </a:lnTo>
                <a:lnTo>
                  <a:pt x="4257210" y="166696"/>
                </a:lnTo>
                <a:lnTo>
                  <a:pt x="4248499" y="220475"/>
                </a:lnTo>
                <a:lnTo>
                  <a:pt x="4236771" y="272578"/>
                </a:lnTo>
                <a:lnTo>
                  <a:pt x="4221693" y="321665"/>
                </a:lnTo>
                <a:lnTo>
                  <a:pt x="4203097" y="366062"/>
                </a:lnTo>
                <a:lnTo>
                  <a:pt x="4180815" y="405432"/>
                </a:lnTo>
                <a:lnTo>
                  <a:pt x="4285356" y="405432"/>
                </a:lnTo>
                <a:lnTo>
                  <a:pt x="4307471" y="355675"/>
                </a:lnTo>
                <a:lnTo>
                  <a:pt x="4324559" y="302901"/>
                </a:lnTo>
                <a:lnTo>
                  <a:pt x="4337459" y="246819"/>
                </a:lnTo>
                <a:lnTo>
                  <a:pt x="4344161" y="207616"/>
                </a:lnTo>
                <a:lnTo>
                  <a:pt x="4347009" y="187638"/>
                </a:lnTo>
                <a:lnTo>
                  <a:pt x="4521914" y="187638"/>
                </a:lnTo>
                <a:lnTo>
                  <a:pt x="4521914" y="112582"/>
                </a:lnTo>
                <a:close/>
              </a:path>
              <a:path w="4926965" h="610235">
                <a:moveTo>
                  <a:pt x="4521914" y="187638"/>
                </a:moveTo>
                <a:lnTo>
                  <a:pt x="4422064" y="187638"/>
                </a:lnTo>
                <a:lnTo>
                  <a:pt x="4422064" y="405432"/>
                </a:lnTo>
                <a:lnTo>
                  <a:pt x="4521914" y="405432"/>
                </a:lnTo>
                <a:lnTo>
                  <a:pt x="4521914" y="187638"/>
                </a:lnTo>
                <a:close/>
              </a:path>
              <a:path w="4926965" h="610235">
                <a:moveTo>
                  <a:pt x="4917257" y="178926"/>
                </a:moveTo>
                <a:lnTo>
                  <a:pt x="4770577" y="178926"/>
                </a:lnTo>
                <a:lnTo>
                  <a:pt x="4783226" y="179764"/>
                </a:lnTo>
                <a:lnTo>
                  <a:pt x="4794367" y="182277"/>
                </a:lnTo>
                <a:lnTo>
                  <a:pt x="4823685" y="209585"/>
                </a:lnTo>
                <a:lnTo>
                  <a:pt x="4827539" y="234547"/>
                </a:lnTo>
                <a:lnTo>
                  <a:pt x="4827539" y="250631"/>
                </a:lnTo>
                <a:lnTo>
                  <a:pt x="4763875" y="252641"/>
                </a:lnTo>
                <a:lnTo>
                  <a:pt x="4725552" y="255573"/>
                </a:lnTo>
                <a:lnTo>
                  <a:pt x="4664235" y="270986"/>
                </a:lnTo>
                <a:lnTo>
                  <a:pt x="4623356" y="299132"/>
                </a:lnTo>
                <a:lnTo>
                  <a:pt x="4602917" y="342021"/>
                </a:lnTo>
                <a:lnTo>
                  <a:pt x="4600362" y="369245"/>
                </a:lnTo>
                <a:lnTo>
                  <a:pt x="4601284" y="388176"/>
                </a:lnTo>
                <a:lnTo>
                  <a:pt x="4615105" y="434918"/>
                </a:lnTo>
                <a:lnTo>
                  <a:pt x="4643251" y="465954"/>
                </a:lnTo>
                <a:lnTo>
                  <a:pt x="4682957" y="482163"/>
                </a:lnTo>
                <a:lnTo>
                  <a:pt x="4713615" y="485178"/>
                </a:lnTo>
                <a:lnTo>
                  <a:pt x="4728400" y="484802"/>
                </a:lnTo>
                <a:lnTo>
                  <a:pt x="4775603" y="476006"/>
                </a:lnTo>
                <a:lnTo>
                  <a:pt x="4811036" y="454268"/>
                </a:lnTo>
                <a:lnTo>
                  <a:pt x="4834910" y="428887"/>
                </a:lnTo>
                <a:lnTo>
                  <a:pt x="4926719" y="428887"/>
                </a:lnTo>
                <a:lnTo>
                  <a:pt x="4926719" y="412134"/>
                </a:lnTo>
                <a:lnTo>
                  <a:pt x="4751143" y="412134"/>
                </a:lnTo>
                <a:lnTo>
                  <a:pt x="4740924" y="411547"/>
                </a:lnTo>
                <a:lnTo>
                  <a:pt x="4706244" y="389516"/>
                </a:lnTo>
                <a:lnTo>
                  <a:pt x="4702906" y="370083"/>
                </a:lnTo>
                <a:lnTo>
                  <a:pt x="4702956" y="369245"/>
                </a:lnTo>
                <a:lnTo>
                  <a:pt x="4721657" y="327696"/>
                </a:lnTo>
                <a:lnTo>
                  <a:pt x="4766389" y="311864"/>
                </a:lnTo>
                <a:lnTo>
                  <a:pt x="4827539" y="308933"/>
                </a:lnTo>
                <a:lnTo>
                  <a:pt x="4926719" y="308933"/>
                </a:lnTo>
                <a:lnTo>
                  <a:pt x="4926719" y="234547"/>
                </a:lnTo>
                <a:lnTo>
                  <a:pt x="4924247" y="203847"/>
                </a:lnTo>
                <a:lnTo>
                  <a:pt x="4917257" y="178926"/>
                </a:lnTo>
                <a:close/>
              </a:path>
              <a:path w="4926965" h="610235">
                <a:moveTo>
                  <a:pt x="4926719" y="428887"/>
                </a:moveTo>
                <a:lnTo>
                  <a:pt x="4837591" y="428887"/>
                </a:lnTo>
                <a:lnTo>
                  <a:pt x="4857025" y="478477"/>
                </a:lnTo>
                <a:lnTo>
                  <a:pt x="4926719" y="478477"/>
                </a:lnTo>
                <a:lnTo>
                  <a:pt x="4926719" y="428887"/>
                </a:lnTo>
                <a:close/>
              </a:path>
              <a:path w="4926965" h="610235">
                <a:moveTo>
                  <a:pt x="4926719" y="308933"/>
                </a:moveTo>
                <a:lnTo>
                  <a:pt x="4827539" y="308933"/>
                </a:lnTo>
                <a:lnTo>
                  <a:pt x="4827539" y="339089"/>
                </a:lnTo>
                <a:lnTo>
                  <a:pt x="4826156" y="355549"/>
                </a:lnTo>
                <a:lnTo>
                  <a:pt x="4805424" y="393370"/>
                </a:lnTo>
                <a:lnTo>
                  <a:pt x="4766598" y="410961"/>
                </a:lnTo>
                <a:lnTo>
                  <a:pt x="4751143" y="412134"/>
                </a:lnTo>
                <a:lnTo>
                  <a:pt x="4926719" y="412134"/>
                </a:lnTo>
                <a:lnTo>
                  <a:pt x="4926719" y="308933"/>
                </a:lnTo>
                <a:close/>
              </a:path>
              <a:path w="4926965" h="610235">
                <a:moveTo>
                  <a:pt x="4774598" y="105211"/>
                </a:moveTo>
                <a:lnTo>
                  <a:pt x="4736400" y="107389"/>
                </a:lnTo>
                <a:lnTo>
                  <a:pt x="4682161" y="118697"/>
                </a:lnTo>
                <a:lnTo>
                  <a:pt x="4634539" y="138048"/>
                </a:lnTo>
                <a:lnTo>
                  <a:pt x="4667376" y="205731"/>
                </a:lnTo>
                <a:lnTo>
                  <a:pt x="4680108" y="200287"/>
                </a:lnTo>
                <a:lnTo>
                  <a:pt x="4692841" y="195344"/>
                </a:lnTo>
                <a:lnTo>
                  <a:pt x="4731123" y="183449"/>
                </a:lnTo>
                <a:lnTo>
                  <a:pt x="4770577" y="178926"/>
                </a:lnTo>
                <a:lnTo>
                  <a:pt x="4917257" y="178926"/>
                </a:lnTo>
                <a:lnTo>
                  <a:pt x="4916834" y="177418"/>
                </a:lnTo>
                <a:lnTo>
                  <a:pt x="4887181" y="137378"/>
                </a:lnTo>
                <a:lnTo>
                  <a:pt x="4839601" y="113253"/>
                </a:lnTo>
                <a:lnTo>
                  <a:pt x="4809277" y="107221"/>
                </a:lnTo>
                <a:lnTo>
                  <a:pt x="4774598" y="1052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21751" y="5245913"/>
            <a:ext cx="890025" cy="8690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674608" y="5245913"/>
            <a:ext cx="900496" cy="8690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4870" y="5245913"/>
            <a:ext cx="879554" cy="8376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21434" y="4248150"/>
            <a:ext cx="4071806" cy="3109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42797" y="5482775"/>
            <a:ext cx="2029455" cy="29632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103146" y="4158894"/>
            <a:ext cx="3009900" cy="396240"/>
          </a:xfrm>
          <a:custGeom>
            <a:avLst/>
            <a:gdLst/>
            <a:ahLst/>
            <a:cxnLst/>
            <a:rect l="l" t="t" r="r" b="b"/>
            <a:pathLst>
              <a:path w="3009900" h="396239">
                <a:moveTo>
                  <a:pt x="48646" y="93909"/>
                </a:moveTo>
                <a:lnTo>
                  <a:pt x="6345" y="93909"/>
                </a:lnTo>
                <a:lnTo>
                  <a:pt x="100254" y="238579"/>
                </a:lnTo>
                <a:lnTo>
                  <a:pt x="0" y="395941"/>
                </a:lnTo>
                <a:lnTo>
                  <a:pt x="40186" y="395941"/>
                </a:lnTo>
                <a:lnTo>
                  <a:pt x="121404" y="264806"/>
                </a:lnTo>
                <a:lnTo>
                  <a:pt x="161052" y="264806"/>
                </a:lnTo>
                <a:lnTo>
                  <a:pt x="143824" y="237733"/>
                </a:lnTo>
                <a:lnTo>
                  <a:pt x="160322" y="212353"/>
                </a:lnTo>
                <a:lnTo>
                  <a:pt x="122673" y="212353"/>
                </a:lnTo>
                <a:lnTo>
                  <a:pt x="48646" y="93909"/>
                </a:lnTo>
                <a:close/>
              </a:path>
              <a:path w="3009900" h="396239">
                <a:moveTo>
                  <a:pt x="161052" y="264806"/>
                </a:moveTo>
                <a:lnTo>
                  <a:pt x="121404" y="264806"/>
                </a:lnTo>
                <a:lnTo>
                  <a:pt x="201354" y="395941"/>
                </a:lnTo>
                <a:lnTo>
                  <a:pt x="233477" y="395941"/>
                </a:lnTo>
                <a:lnTo>
                  <a:pt x="237660" y="385190"/>
                </a:lnTo>
                <a:lnTo>
                  <a:pt x="161052" y="264806"/>
                </a:lnTo>
                <a:close/>
              </a:path>
              <a:path w="3009900" h="396239">
                <a:moveTo>
                  <a:pt x="237660" y="385190"/>
                </a:moveTo>
                <a:lnTo>
                  <a:pt x="233477" y="395941"/>
                </a:lnTo>
                <a:lnTo>
                  <a:pt x="244502" y="395941"/>
                </a:lnTo>
                <a:lnTo>
                  <a:pt x="237660" y="385190"/>
                </a:lnTo>
                <a:close/>
              </a:path>
              <a:path w="3009900" h="396239">
                <a:moveTo>
                  <a:pt x="385762" y="92640"/>
                </a:moveTo>
                <a:lnTo>
                  <a:pt x="351498" y="92640"/>
                </a:lnTo>
                <a:lnTo>
                  <a:pt x="237660" y="385190"/>
                </a:lnTo>
                <a:lnTo>
                  <a:pt x="244502" y="395941"/>
                </a:lnTo>
                <a:lnTo>
                  <a:pt x="271971" y="395941"/>
                </a:lnTo>
                <a:lnTo>
                  <a:pt x="307927" y="302454"/>
                </a:lnTo>
                <a:lnTo>
                  <a:pt x="467113" y="302454"/>
                </a:lnTo>
                <a:lnTo>
                  <a:pt x="453991" y="268613"/>
                </a:lnTo>
                <a:lnTo>
                  <a:pt x="320618" y="268613"/>
                </a:lnTo>
                <a:lnTo>
                  <a:pt x="354882" y="177242"/>
                </a:lnTo>
                <a:lnTo>
                  <a:pt x="356010" y="173858"/>
                </a:lnTo>
                <a:lnTo>
                  <a:pt x="357279" y="169769"/>
                </a:lnTo>
                <a:lnTo>
                  <a:pt x="358689" y="164975"/>
                </a:lnTo>
                <a:lnTo>
                  <a:pt x="360381" y="160181"/>
                </a:lnTo>
                <a:lnTo>
                  <a:pt x="361932" y="154964"/>
                </a:lnTo>
                <a:lnTo>
                  <a:pt x="363342" y="149323"/>
                </a:lnTo>
                <a:lnTo>
                  <a:pt x="365034" y="143401"/>
                </a:lnTo>
                <a:lnTo>
                  <a:pt x="366585" y="137620"/>
                </a:lnTo>
                <a:lnTo>
                  <a:pt x="367995" y="131980"/>
                </a:lnTo>
                <a:lnTo>
                  <a:pt x="401015" y="131980"/>
                </a:lnTo>
                <a:lnTo>
                  <a:pt x="385762" y="92640"/>
                </a:lnTo>
                <a:close/>
              </a:path>
              <a:path w="3009900" h="396239">
                <a:moveTo>
                  <a:pt x="467113" y="302454"/>
                </a:moveTo>
                <a:lnTo>
                  <a:pt x="427640" y="302454"/>
                </a:lnTo>
                <a:lnTo>
                  <a:pt x="464019" y="395941"/>
                </a:lnTo>
                <a:lnTo>
                  <a:pt x="503360" y="395941"/>
                </a:lnTo>
                <a:lnTo>
                  <a:pt x="467113" y="302454"/>
                </a:lnTo>
                <a:close/>
              </a:path>
              <a:path w="3009900" h="396239">
                <a:moveTo>
                  <a:pt x="401015" y="131980"/>
                </a:moveTo>
                <a:lnTo>
                  <a:pt x="367995" y="131980"/>
                </a:lnTo>
                <a:lnTo>
                  <a:pt x="369123" y="135364"/>
                </a:lnTo>
                <a:lnTo>
                  <a:pt x="370533" y="140299"/>
                </a:lnTo>
                <a:lnTo>
                  <a:pt x="416219" y="268613"/>
                </a:lnTo>
                <a:lnTo>
                  <a:pt x="453991" y="268613"/>
                </a:lnTo>
                <a:lnTo>
                  <a:pt x="401015" y="131980"/>
                </a:lnTo>
                <a:close/>
              </a:path>
              <a:path w="3009900" h="396239">
                <a:moveTo>
                  <a:pt x="237310" y="93909"/>
                </a:moveTo>
                <a:lnTo>
                  <a:pt x="197124" y="93909"/>
                </a:lnTo>
                <a:lnTo>
                  <a:pt x="122673" y="212353"/>
                </a:lnTo>
                <a:lnTo>
                  <a:pt x="160322" y="212353"/>
                </a:lnTo>
                <a:lnTo>
                  <a:pt x="237310" y="93909"/>
                </a:lnTo>
                <a:close/>
              </a:path>
              <a:path w="3009900" h="396239">
                <a:moveTo>
                  <a:pt x="611935" y="93909"/>
                </a:moveTo>
                <a:lnTo>
                  <a:pt x="531986" y="93909"/>
                </a:lnTo>
                <a:lnTo>
                  <a:pt x="531986" y="395941"/>
                </a:lnTo>
                <a:lnTo>
                  <a:pt x="570057" y="395941"/>
                </a:lnTo>
                <a:lnTo>
                  <a:pt x="570057" y="278343"/>
                </a:lnTo>
                <a:lnTo>
                  <a:pt x="604744" y="278343"/>
                </a:lnTo>
                <a:lnTo>
                  <a:pt x="649557" y="274060"/>
                </a:lnTo>
                <a:lnTo>
                  <a:pt x="691515" y="255579"/>
                </a:lnTo>
                <a:lnTo>
                  <a:pt x="702217" y="245771"/>
                </a:lnTo>
                <a:lnTo>
                  <a:pt x="570057" y="245771"/>
                </a:lnTo>
                <a:lnTo>
                  <a:pt x="570057" y="126481"/>
                </a:lnTo>
                <a:lnTo>
                  <a:pt x="706826" y="126481"/>
                </a:lnTo>
                <a:lnTo>
                  <a:pt x="698230" y="117174"/>
                </a:lnTo>
                <a:lnTo>
                  <a:pt x="682684" y="106996"/>
                </a:lnTo>
                <a:lnTo>
                  <a:pt x="663120" y="99725"/>
                </a:lnTo>
                <a:lnTo>
                  <a:pt x="639537" y="95363"/>
                </a:lnTo>
                <a:lnTo>
                  <a:pt x="611935" y="93909"/>
                </a:lnTo>
                <a:close/>
              </a:path>
              <a:path w="3009900" h="396239">
                <a:moveTo>
                  <a:pt x="706826" y="126481"/>
                </a:moveTo>
                <a:lnTo>
                  <a:pt x="608551" y="126481"/>
                </a:lnTo>
                <a:lnTo>
                  <a:pt x="627296" y="127380"/>
                </a:lnTo>
                <a:lnTo>
                  <a:pt x="643344" y="130076"/>
                </a:lnTo>
                <a:lnTo>
                  <a:pt x="681310" y="158947"/>
                </a:lnTo>
                <a:lnTo>
                  <a:pt x="685963" y="184434"/>
                </a:lnTo>
                <a:lnTo>
                  <a:pt x="685381" y="194903"/>
                </a:lnTo>
                <a:lnTo>
                  <a:pt x="664918" y="231705"/>
                </a:lnTo>
                <a:lnTo>
                  <a:pt x="626847" y="244290"/>
                </a:lnTo>
                <a:lnTo>
                  <a:pt x="600514" y="245771"/>
                </a:lnTo>
                <a:lnTo>
                  <a:pt x="702217" y="245771"/>
                </a:lnTo>
                <a:lnTo>
                  <a:pt x="721734" y="209947"/>
                </a:lnTo>
                <a:lnTo>
                  <a:pt x="725303" y="182742"/>
                </a:lnTo>
                <a:lnTo>
                  <a:pt x="723611" y="162781"/>
                </a:lnTo>
                <a:lnTo>
                  <a:pt x="718535" y="145199"/>
                </a:lnTo>
                <a:lnTo>
                  <a:pt x="710074" y="129997"/>
                </a:lnTo>
                <a:lnTo>
                  <a:pt x="706826" y="126481"/>
                </a:lnTo>
                <a:close/>
              </a:path>
              <a:path w="3009900" h="396239">
                <a:moveTo>
                  <a:pt x="811373" y="93909"/>
                </a:moveTo>
                <a:lnTo>
                  <a:pt x="775840" y="93909"/>
                </a:lnTo>
                <a:lnTo>
                  <a:pt x="775840" y="395941"/>
                </a:lnTo>
                <a:lnTo>
                  <a:pt x="818141" y="395941"/>
                </a:lnTo>
                <a:lnTo>
                  <a:pt x="852653" y="343910"/>
                </a:lnTo>
                <a:lnTo>
                  <a:pt x="808412" y="343910"/>
                </a:lnTo>
                <a:lnTo>
                  <a:pt x="808694" y="340526"/>
                </a:lnTo>
                <a:lnTo>
                  <a:pt x="808976" y="335732"/>
                </a:lnTo>
                <a:lnTo>
                  <a:pt x="809258" y="329527"/>
                </a:lnTo>
                <a:lnTo>
                  <a:pt x="809822" y="323041"/>
                </a:lnTo>
                <a:lnTo>
                  <a:pt x="810245" y="315709"/>
                </a:lnTo>
                <a:lnTo>
                  <a:pt x="810809" y="299352"/>
                </a:lnTo>
                <a:lnTo>
                  <a:pt x="810950" y="291174"/>
                </a:lnTo>
                <a:lnTo>
                  <a:pt x="810950" y="282996"/>
                </a:lnTo>
                <a:lnTo>
                  <a:pt x="811232" y="274536"/>
                </a:lnTo>
                <a:lnTo>
                  <a:pt x="811373" y="266780"/>
                </a:lnTo>
                <a:lnTo>
                  <a:pt x="811373" y="93909"/>
                </a:lnTo>
                <a:close/>
              </a:path>
              <a:path w="3009900" h="396239">
                <a:moveTo>
                  <a:pt x="1018650" y="144670"/>
                </a:moveTo>
                <a:lnTo>
                  <a:pt x="986501" y="144670"/>
                </a:lnTo>
                <a:lnTo>
                  <a:pt x="986219" y="147772"/>
                </a:lnTo>
                <a:lnTo>
                  <a:pt x="985937" y="152567"/>
                </a:lnTo>
                <a:lnTo>
                  <a:pt x="985373" y="165539"/>
                </a:lnTo>
                <a:lnTo>
                  <a:pt x="984950" y="173012"/>
                </a:lnTo>
                <a:lnTo>
                  <a:pt x="984386" y="181472"/>
                </a:lnTo>
                <a:lnTo>
                  <a:pt x="983258" y="216019"/>
                </a:lnTo>
                <a:lnTo>
                  <a:pt x="983117" y="224197"/>
                </a:lnTo>
                <a:lnTo>
                  <a:pt x="983117" y="395941"/>
                </a:lnTo>
                <a:lnTo>
                  <a:pt x="1018650" y="395941"/>
                </a:lnTo>
                <a:lnTo>
                  <a:pt x="1018650" y="144670"/>
                </a:lnTo>
                <a:close/>
              </a:path>
              <a:path w="3009900" h="396239">
                <a:moveTo>
                  <a:pt x="1018650" y="93909"/>
                </a:moveTo>
                <a:lnTo>
                  <a:pt x="976349" y="93909"/>
                </a:lnTo>
                <a:lnTo>
                  <a:pt x="810104" y="343910"/>
                </a:lnTo>
                <a:lnTo>
                  <a:pt x="852653" y="343910"/>
                </a:lnTo>
                <a:lnTo>
                  <a:pt x="984809" y="144670"/>
                </a:lnTo>
                <a:lnTo>
                  <a:pt x="1018650" y="144670"/>
                </a:lnTo>
                <a:lnTo>
                  <a:pt x="1018650" y="93909"/>
                </a:lnTo>
                <a:close/>
              </a:path>
              <a:path w="3009900" h="396239">
                <a:moveTo>
                  <a:pt x="1125494" y="93909"/>
                </a:moveTo>
                <a:lnTo>
                  <a:pt x="1087423" y="93909"/>
                </a:lnTo>
                <a:lnTo>
                  <a:pt x="1087423" y="395941"/>
                </a:lnTo>
                <a:lnTo>
                  <a:pt x="1125494" y="395941"/>
                </a:lnTo>
                <a:lnTo>
                  <a:pt x="1125494" y="255077"/>
                </a:lnTo>
                <a:lnTo>
                  <a:pt x="1318388" y="255077"/>
                </a:lnTo>
                <a:lnTo>
                  <a:pt x="1318388" y="221659"/>
                </a:lnTo>
                <a:lnTo>
                  <a:pt x="1125494" y="221659"/>
                </a:lnTo>
                <a:lnTo>
                  <a:pt x="1125494" y="93909"/>
                </a:lnTo>
                <a:close/>
              </a:path>
              <a:path w="3009900" h="396239">
                <a:moveTo>
                  <a:pt x="1318388" y="255077"/>
                </a:moveTo>
                <a:lnTo>
                  <a:pt x="1280317" y="255077"/>
                </a:lnTo>
                <a:lnTo>
                  <a:pt x="1280317" y="395941"/>
                </a:lnTo>
                <a:lnTo>
                  <a:pt x="1318388" y="395941"/>
                </a:lnTo>
                <a:lnTo>
                  <a:pt x="1318388" y="255077"/>
                </a:lnTo>
                <a:close/>
              </a:path>
              <a:path w="3009900" h="396239">
                <a:moveTo>
                  <a:pt x="1318388" y="93909"/>
                </a:moveTo>
                <a:lnTo>
                  <a:pt x="1280317" y="93909"/>
                </a:lnTo>
                <a:lnTo>
                  <a:pt x="1280317" y="221659"/>
                </a:lnTo>
                <a:lnTo>
                  <a:pt x="1318388" y="221659"/>
                </a:lnTo>
                <a:lnTo>
                  <a:pt x="1318388" y="93909"/>
                </a:lnTo>
                <a:close/>
              </a:path>
              <a:path w="3009900" h="396239">
                <a:moveTo>
                  <a:pt x="1516531" y="93909"/>
                </a:moveTo>
                <a:lnTo>
                  <a:pt x="1460270" y="93909"/>
                </a:lnTo>
                <a:lnTo>
                  <a:pt x="1460270" y="395941"/>
                </a:lnTo>
                <a:lnTo>
                  <a:pt x="1495380" y="395941"/>
                </a:lnTo>
                <a:lnTo>
                  <a:pt x="1495274" y="196912"/>
                </a:lnTo>
                <a:lnTo>
                  <a:pt x="1493688" y="152708"/>
                </a:lnTo>
                <a:lnTo>
                  <a:pt x="1493406" y="143965"/>
                </a:lnTo>
                <a:lnTo>
                  <a:pt x="1492983" y="136774"/>
                </a:lnTo>
                <a:lnTo>
                  <a:pt x="1492419" y="131134"/>
                </a:lnTo>
                <a:lnTo>
                  <a:pt x="1530530" y="131134"/>
                </a:lnTo>
                <a:lnTo>
                  <a:pt x="1516531" y="93909"/>
                </a:lnTo>
                <a:close/>
              </a:path>
              <a:path w="3009900" h="396239">
                <a:moveTo>
                  <a:pt x="1530530" y="131134"/>
                </a:moveTo>
                <a:lnTo>
                  <a:pt x="1494111" y="131134"/>
                </a:lnTo>
                <a:lnTo>
                  <a:pt x="1593519" y="395941"/>
                </a:lnTo>
                <a:lnTo>
                  <a:pt x="1624822" y="395941"/>
                </a:lnTo>
                <a:lnTo>
                  <a:pt x="1645602" y="341372"/>
                </a:lnTo>
                <a:lnTo>
                  <a:pt x="1609594" y="341372"/>
                </a:lnTo>
                <a:lnTo>
                  <a:pt x="1530530" y="131134"/>
                </a:lnTo>
                <a:close/>
              </a:path>
              <a:path w="3009900" h="396239">
                <a:moveTo>
                  <a:pt x="1761879" y="131557"/>
                </a:moveTo>
                <a:lnTo>
                  <a:pt x="1727192" y="131557"/>
                </a:lnTo>
                <a:lnTo>
                  <a:pt x="1726909" y="137479"/>
                </a:lnTo>
                <a:lnTo>
                  <a:pt x="1726486" y="144811"/>
                </a:lnTo>
                <a:lnTo>
                  <a:pt x="1724452" y="189140"/>
                </a:lnTo>
                <a:lnTo>
                  <a:pt x="1724230" y="395941"/>
                </a:lnTo>
                <a:lnTo>
                  <a:pt x="1761879" y="395941"/>
                </a:lnTo>
                <a:lnTo>
                  <a:pt x="1761879" y="131557"/>
                </a:lnTo>
                <a:close/>
              </a:path>
              <a:path w="3009900" h="396239">
                <a:moveTo>
                  <a:pt x="1761879" y="93909"/>
                </a:moveTo>
                <a:lnTo>
                  <a:pt x="1706041" y="93909"/>
                </a:lnTo>
                <a:lnTo>
                  <a:pt x="1611286" y="341372"/>
                </a:lnTo>
                <a:lnTo>
                  <a:pt x="1645602" y="341372"/>
                </a:lnTo>
                <a:lnTo>
                  <a:pt x="1725500" y="131557"/>
                </a:lnTo>
                <a:lnTo>
                  <a:pt x="1761879" y="131557"/>
                </a:lnTo>
                <a:lnTo>
                  <a:pt x="1761879" y="93909"/>
                </a:lnTo>
                <a:close/>
              </a:path>
              <a:path w="3009900" h="396239">
                <a:moveTo>
                  <a:pt x="1942602" y="92640"/>
                </a:moveTo>
                <a:lnTo>
                  <a:pt x="1908337" y="92640"/>
                </a:lnTo>
                <a:lnTo>
                  <a:pt x="1790317" y="395941"/>
                </a:lnTo>
                <a:lnTo>
                  <a:pt x="1828811" y="395941"/>
                </a:lnTo>
                <a:lnTo>
                  <a:pt x="1864767" y="302454"/>
                </a:lnTo>
                <a:lnTo>
                  <a:pt x="2023952" y="302454"/>
                </a:lnTo>
                <a:lnTo>
                  <a:pt x="2010831" y="268613"/>
                </a:lnTo>
                <a:lnTo>
                  <a:pt x="1877457" y="268613"/>
                </a:lnTo>
                <a:lnTo>
                  <a:pt x="1911722" y="177242"/>
                </a:lnTo>
                <a:lnTo>
                  <a:pt x="1912850" y="173858"/>
                </a:lnTo>
                <a:lnTo>
                  <a:pt x="1914119" y="169769"/>
                </a:lnTo>
                <a:lnTo>
                  <a:pt x="1915529" y="164975"/>
                </a:lnTo>
                <a:lnTo>
                  <a:pt x="1917221" y="160181"/>
                </a:lnTo>
                <a:lnTo>
                  <a:pt x="1918772" y="154964"/>
                </a:lnTo>
                <a:lnTo>
                  <a:pt x="1920182" y="149323"/>
                </a:lnTo>
                <a:lnTo>
                  <a:pt x="1921874" y="143401"/>
                </a:lnTo>
                <a:lnTo>
                  <a:pt x="1923425" y="137620"/>
                </a:lnTo>
                <a:lnTo>
                  <a:pt x="1924835" y="131980"/>
                </a:lnTo>
                <a:lnTo>
                  <a:pt x="1957855" y="131980"/>
                </a:lnTo>
                <a:lnTo>
                  <a:pt x="1942602" y="92640"/>
                </a:lnTo>
                <a:close/>
              </a:path>
              <a:path w="3009900" h="396239">
                <a:moveTo>
                  <a:pt x="2023952" y="302454"/>
                </a:moveTo>
                <a:lnTo>
                  <a:pt x="1984480" y="302454"/>
                </a:lnTo>
                <a:lnTo>
                  <a:pt x="2020859" y="395941"/>
                </a:lnTo>
                <a:lnTo>
                  <a:pt x="2060199" y="395941"/>
                </a:lnTo>
                <a:lnTo>
                  <a:pt x="2023952" y="302454"/>
                </a:lnTo>
                <a:close/>
              </a:path>
              <a:path w="3009900" h="396239">
                <a:moveTo>
                  <a:pt x="2154683" y="127327"/>
                </a:moveTo>
                <a:lnTo>
                  <a:pt x="2116612" y="127327"/>
                </a:lnTo>
                <a:lnTo>
                  <a:pt x="2116612" y="395941"/>
                </a:lnTo>
                <a:lnTo>
                  <a:pt x="2154683" y="395941"/>
                </a:lnTo>
                <a:lnTo>
                  <a:pt x="2154683" y="127327"/>
                </a:lnTo>
                <a:close/>
              </a:path>
              <a:path w="3009900" h="396239">
                <a:moveTo>
                  <a:pt x="1957855" y="131980"/>
                </a:moveTo>
                <a:lnTo>
                  <a:pt x="1924835" y="131980"/>
                </a:lnTo>
                <a:lnTo>
                  <a:pt x="1925963" y="135364"/>
                </a:lnTo>
                <a:lnTo>
                  <a:pt x="1927373" y="140299"/>
                </a:lnTo>
                <a:lnTo>
                  <a:pt x="1973059" y="268613"/>
                </a:lnTo>
                <a:lnTo>
                  <a:pt x="2010831" y="268613"/>
                </a:lnTo>
                <a:lnTo>
                  <a:pt x="1957855" y="131980"/>
                </a:lnTo>
                <a:close/>
              </a:path>
              <a:path w="3009900" h="396239">
                <a:moveTo>
                  <a:pt x="2248593" y="93909"/>
                </a:moveTo>
                <a:lnTo>
                  <a:pt x="2022280" y="93909"/>
                </a:lnTo>
                <a:lnTo>
                  <a:pt x="2022280" y="127327"/>
                </a:lnTo>
                <a:lnTo>
                  <a:pt x="2248593" y="127327"/>
                </a:lnTo>
                <a:lnTo>
                  <a:pt x="2248593" y="93909"/>
                </a:lnTo>
                <a:close/>
              </a:path>
              <a:path w="3009900" h="396239">
                <a:moveTo>
                  <a:pt x="2367741" y="93909"/>
                </a:moveTo>
                <a:lnTo>
                  <a:pt x="2281445" y="93909"/>
                </a:lnTo>
                <a:lnTo>
                  <a:pt x="2281445" y="395941"/>
                </a:lnTo>
                <a:lnTo>
                  <a:pt x="2387622" y="395941"/>
                </a:lnTo>
                <a:lnTo>
                  <a:pt x="2403326" y="395332"/>
                </a:lnTo>
                <a:lnTo>
                  <a:pt x="2443460" y="386211"/>
                </a:lnTo>
                <a:lnTo>
                  <a:pt x="2474528" y="363791"/>
                </a:lnTo>
                <a:lnTo>
                  <a:pt x="2319517" y="363791"/>
                </a:lnTo>
                <a:lnTo>
                  <a:pt x="2319517" y="254231"/>
                </a:lnTo>
                <a:lnTo>
                  <a:pt x="2467826" y="254231"/>
                </a:lnTo>
                <a:lnTo>
                  <a:pt x="2466514" y="253173"/>
                </a:lnTo>
                <a:lnTo>
                  <a:pt x="2424847" y="237733"/>
                </a:lnTo>
                <a:lnTo>
                  <a:pt x="2424847" y="235618"/>
                </a:lnTo>
                <a:lnTo>
                  <a:pt x="2457206" y="222505"/>
                </a:lnTo>
                <a:lnTo>
                  <a:pt x="2319517" y="222505"/>
                </a:lnTo>
                <a:lnTo>
                  <a:pt x="2319517" y="126481"/>
                </a:lnTo>
                <a:lnTo>
                  <a:pt x="2470350" y="126481"/>
                </a:lnTo>
                <a:lnTo>
                  <a:pt x="2469264" y="124789"/>
                </a:lnTo>
                <a:lnTo>
                  <a:pt x="2430769" y="101100"/>
                </a:lnTo>
                <a:lnTo>
                  <a:pt x="2385798" y="94358"/>
                </a:lnTo>
                <a:lnTo>
                  <a:pt x="2367741" y="93909"/>
                </a:lnTo>
                <a:close/>
              </a:path>
              <a:path w="3009900" h="396239">
                <a:moveTo>
                  <a:pt x="2467826" y="254231"/>
                </a:moveTo>
                <a:lnTo>
                  <a:pt x="2377470" y="254231"/>
                </a:lnTo>
                <a:lnTo>
                  <a:pt x="2390689" y="254654"/>
                </a:lnTo>
                <a:lnTo>
                  <a:pt x="2402428" y="255923"/>
                </a:lnTo>
                <a:lnTo>
                  <a:pt x="2440737" y="273610"/>
                </a:lnTo>
                <a:lnTo>
                  <a:pt x="2451920" y="307108"/>
                </a:lnTo>
                <a:lnTo>
                  <a:pt x="2450942" y="319190"/>
                </a:lnTo>
                <a:lnTo>
                  <a:pt x="2426910" y="354987"/>
                </a:lnTo>
                <a:lnTo>
                  <a:pt x="2380431" y="363791"/>
                </a:lnTo>
                <a:lnTo>
                  <a:pt x="2474528" y="363791"/>
                </a:lnTo>
                <a:lnTo>
                  <a:pt x="2491736" y="323314"/>
                </a:lnTo>
                <a:lnTo>
                  <a:pt x="2492530" y="310069"/>
                </a:lnTo>
                <a:lnTo>
                  <a:pt x="2491974" y="298780"/>
                </a:lnTo>
                <a:lnTo>
                  <a:pt x="2473071" y="258461"/>
                </a:lnTo>
                <a:lnTo>
                  <a:pt x="2467826" y="254231"/>
                </a:lnTo>
                <a:close/>
              </a:path>
              <a:path w="3009900" h="396239">
                <a:moveTo>
                  <a:pt x="2470350" y="126481"/>
                </a:moveTo>
                <a:lnTo>
                  <a:pt x="2369433" y="126481"/>
                </a:lnTo>
                <a:lnTo>
                  <a:pt x="2387358" y="127168"/>
                </a:lnTo>
                <a:lnTo>
                  <a:pt x="2402639" y="129230"/>
                </a:lnTo>
                <a:lnTo>
                  <a:pt x="2438595" y="151650"/>
                </a:lnTo>
                <a:lnTo>
                  <a:pt x="2443037" y="173012"/>
                </a:lnTo>
                <a:lnTo>
                  <a:pt x="2442138" y="184539"/>
                </a:lnTo>
                <a:lnTo>
                  <a:pt x="2419930" y="215604"/>
                </a:lnTo>
                <a:lnTo>
                  <a:pt x="2375355" y="222505"/>
                </a:lnTo>
                <a:lnTo>
                  <a:pt x="2457206" y="222505"/>
                </a:lnTo>
                <a:lnTo>
                  <a:pt x="2480685" y="185597"/>
                </a:lnTo>
                <a:lnTo>
                  <a:pt x="2482377" y="168782"/>
                </a:lnTo>
                <a:lnTo>
                  <a:pt x="2481557" y="155722"/>
                </a:lnTo>
                <a:lnTo>
                  <a:pt x="2479099" y="144036"/>
                </a:lnTo>
                <a:lnTo>
                  <a:pt x="2475001" y="133725"/>
                </a:lnTo>
                <a:lnTo>
                  <a:pt x="2470350" y="126481"/>
                </a:lnTo>
                <a:close/>
              </a:path>
              <a:path w="3009900" h="396239">
                <a:moveTo>
                  <a:pt x="2712662" y="93909"/>
                </a:moveTo>
                <a:lnTo>
                  <a:pt x="2543879" y="93909"/>
                </a:lnTo>
                <a:lnTo>
                  <a:pt x="2543879" y="395941"/>
                </a:lnTo>
                <a:lnTo>
                  <a:pt x="2712662" y="395941"/>
                </a:lnTo>
                <a:lnTo>
                  <a:pt x="2712662" y="362522"/>
                </a:lnTo>
                <a:lnTo>
                  <a:pt x="2581950" y="362522"/>
                </a:lnTo>
                <a:lnTo>
                  <a:pt x="2581950" y="254654"/>
                </a:lnTo>
                <a:lnTo>
                  <a:pt x="2705048" y="254654"/>
                </a:lnTo>
                <a:lnTo>
                  <a:pt x="2705048" y="221659"/>
                </a:lnTo>
                <a:lnTo>
                  <a:pt x="2581950" y="221659"/>
                </a:lnTo>
                <a:lnTo>
                  <a:pt x="2581950" y="127327"/>
                </a:lnTo>
                <a:lnTo>
                  <a:pt x="2712662" y="127327"/>
                </a:lnTo>
                <a:lnTo>
                  <a:pt x="2712662" y="93909"/>
                </a:lnTo>
                <a:close/>
              </a:path>
              <a:path w="3009900" h="396239">
                <a:moveTo>
                  <a:pt x="2849153" y="0"/>
                </a:moveTo>
                <a:lnTo>
                  <a:pt x="2814466" y="0"/>
                </a:lnTo>
                <a:lnTo>
                  <a:pt x="2815661" y="10152"/>
                </a:lnTo>
                <a:lnTo>
                  <a:pt x="2833608" y="48223"/>
                </a:lnTo>
                <a:lnTo>
                  <a:pt x="2879214" y="63848"/>
                </a:lnTo>
                <a:lnTo>
                  <a:pt x="2892301" y="64298"/>
                </a:lnTo>
                <a:lnTo>
                  <a:pt x="2905203" y="63848"/>
                </a:lnTo>
                <a:lnTo>
                  <a:pt x="2944226" y="53061"/>
                </a:lnTo>
                <a:lnTo>
                  <a:pt x="2959585" y="38494"/>
                </a:lnTo>
                <a:lnTo>
                  <a:pt x="2893147" y="38494"/>
                </a:lnTo>
                <a:lnTo>
                  <a:pt x="2882889" y="38018"/>
                </a:lnTo>
                <a:lnTo>
                  <a:pt x="2850687" y="10496"/>
                </a:lnTo>
                <a:lnTo>
                  <a:pt x="2849153" y="0"/>
                </a:lnTo>
                <a:close/>
              </a:path>
              <a:path w="3009900" h="396239">
                <a:moveTo>
                  <a:pt x="2972250" y="0"/>
                </a:moveTo>
                <a:lnTo>
                  <a:pt x="2937140" y="0"/>
                </a:lnTo>
                <a:lnTo>
                  <a:pt x="2935501" y="10152"/>
                </a:lnTo>
                <a:lnTo>
                  <a:pt x="2932699" y="18612"/>
                </a:lnTo>
                <a:lnTo>
                  <a:pt x="2893147" y="38494"/>
                </a:lnTo>
                <a:lnTo>
                  <a:pt x="2959585" y="38494"/>
                </a:lnTo>
                <a:lnTo>
                  <a:pt x="2961675" y="35533"/>
                </a:lnTo>
                <a:lnTo>
                  <a:pt x="2965667" y="27918"/>
                </a:lnTo>
                <a:lnTo>
                  <a:pt x="2968761" y="19458"/>
                </a:lnTo>
                <a:lnTo>
                  <a:pt x="2970955" y="10152"/>
                </a:lnTo>
                <a:lnTo>
                  <a:pt x="2972250" y="0"/>
                </a:lnTo>
                <a:close/>
              </a:path>
              <a:path w="3009900" h="396239">
                <a:moveTo>
                  <a:pt x="2802199" y="93909"/>
                </a:moveTo>
                <a:lnTo>
                  <a:pt x="2766666" y="93909"/>
                </a:lnTo>
                <a:lnTo>
                  <a:pt x="2766666" y="395941"/>
                </a:lnTo>
                <a:lnTo>
                  <a:pt x="2808967" y="395941"/>
                </a:lnTo>
                <a:lnTo>
                  <a:pt x="2843479" y="343910"/>
                </a:lnTo>
                <a:lnTo>
                  <a:pt x="2799238" y="343910"/>
                </a:lnTo>
                <a:lnTo>
                  <a:pt x="2799520" y="340526"/>
                </a:lnTo>
                <a:lnTo>
                  <a:pt x="2799802" y="335732"/>
                </a:lnTo>
                <a:lnTo>
                  <a:pt x="2800084" y="329527"/>
                </a:lnTo>
                <a:lnTo>
                  <a:pt x="2800648" y="323041"/>
                </a:lnTo>
                <a:lnTo>
                  <a:pt x="2801071" y="315709"/>
                </a:lnTo>
                <a:lnTo>
                  <a:pt x="2801635" y="299352"/>
                </a:lnTo>
                <a:lnTo>
                  <a:pt x="2801776" y="291174"/>
                </a:lnTo>
                <a:lnTo>
                  <a:pt x="2801776" y="282996"/>
                </a:lnTo>
                <a:lnTo>
                  <a:pt x="2802058" y="274536"/>
                </a:lnTo>
                <a:lnTo>
                  <a:pt x="2802199" y="266780"/>
                </a:lnTo>
                <a:lnTo>
                  <a:pt x="2802199" y="93909"/>
                </a:lnTo>
                <a:close/>
              </a:path>
              <a:path w="3009900" h="396239">
                <a:moveTo>
                  <a:pt x="3009476" y="144670"/>
                </a:moveTo>
                <a:lnTo>
                  <a:pt x="2977327" y="144670"/>
                </a:lnTo>
                <a:lnTo>
                  <a:pt x="2977045" y="147772"/>
                </a:lnTo>
                <a:lnTo>
                  <a:pt x="2976763" y="152567"/>
                </a:lnTo>
                <a:lnTo>
                  <a:pt x="2976198" y="165539"/>
                </a:lnTo>
                <a:lnTo>
                  <a:pt x="2975776" y="173012"/>
                </a:lnTo>
                <a:lnTo>
                  <a:pt x="2975212" y="181472"/>
                </a:lnTo>
                <a:lnTo>
                  <a:pt x="2974083" y="216019"/>
                </a:lnTo>
                <a:lnTo>
                  <a:pt x="2973942" y="224197"/>
                </a:lnTo>
                <a:lnTo>
                  <a:pt x="2973942" y="395941"/>
                </a:lnTo>
                <a:lnTo>
                  <a:pt x="3009476" y="395941"/>
                </a:lnTo>
                <a:lnTo>
                  <a:pt x="3009476" y="144670"/>
                </a:lnTo>
                <a:close/>
              </a:path>
              <a:path w="3009900" h="396239">
                <a:moveTo>
                  <a:pt x="3009476" y="93909"/>
                </a:moveTo>
                <a:lnTo>
                  <a:pt x="2967174" y="93909"/>
                </a:lnTo>
                <a:lnTo>
                  <a:pt x="2800930" y="343910"/>
                </a:lnTo>
                <a:lnTo>
                  <a:pt x="2843479" y="343910"/>
                </a:lnTo>
                <a:lnTo>
                  <a:pt x="2975634" y="144670"/>
                </a:lnTo>
                <a:lnTo>
                  <a:pt x="3009476" y="144670"/>
                </a:lnTo>
                <a:lnTo>
                  <a:pt x="3009476" y="93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26897" y="5518477"/>
            <a:ext cx="1695613" cy="293470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14013264" y="4158894"/>
            <a:ext cx="4123690" cy="400685"/>
          </a:xfrm>
          <a:custGeom>
            <a:avLst/>
            <a:gdLst/>
            <a:ahLst/>
            <a:cxnLst/>
            <a:rect l="l" t="t" r="r" b="b"/>
            <a:pathLst>
              <a:path w="4123690" h="400685">
                <a:moveTo>
                  <a:pt x="170474" y="93909"/>
                </a:moveTo>
                <a:lnTo>
                  <a:pt x="0" y="93909"/>
                </a:lnTo>
                <a:lnTo>
                  <a:pt x="0" y="395941"/>
                </a:lnTo>
                <a:lnTo>
                  <a:pt x="38071" y="395941"/>
                </a:lnTo>
                <a:lnTo>
                  <a:pt x="38071" y="127750"/>
                </a:lnTo>
                <a:lnTo>
                  <a:pt x="170474" y="127750"/>
                </a:lnTo>
                <a:lnTo>
                  <a:pt x="170474" y="93909"/>
                </a:lnTo>
                <a:close/>
              </a:path>
              <a:path w="4123690" h="400685">
                <a:moveTo>
                  <a:pt x="325671" y="89255"/>
                </a:moveTo>
                <a:lnTo>
                  <a:pt x="282312" y="94120"/>
                </a:lnTo>
                <a:lnTo>
                  <a:pt x="246990" y="108714"/>
                </a:lnTo>
                <a:lnTo>
                  <a:pt x="209474" y="146468"/>
                </a:lnTo>
                <a:lnTo>
                  <a:pt x="189446" y="200614"/>
                </a:lnTo>
                <a:lnTo>
                  <a:pt x="185653" y="244079"/>
                </a:lnTo>
                <a:lnTo>
                  <a:pt x="186182" y="261237"/>
                </a:lnTo>
                <a:lnTo>
                  <a:pt x="194113" y="307954"/>
                </a:lnTo>
                <a:lnTo>
                  <a:pt x="211820" y="346607"/>
                </a:lnTo>
                <a:lnTo>
                  <a:pt x="239481" y="375530"/>
                </a:lnTo>
                <a:lnTo>
                  <a:pt x="277183" y="393984"/>
                </a:lnTo>
                <a:lnTo>
                  <a:pt x="325248" y="400171"/>
                </a:lnTo>
                <a:lnTo>
                  <a:pt x="341851" y="399483"/>
                </a:lnTo>
                <a:lnTo>
                  <a:pt x="385316" y="389172"/>
                </a:lnTo>
                <a:lnTo>
                  <a:pt x="419684" y="367176"/>
                </a:lnTo>
                <a:lnTo>
                  <a:pt x="325248" y="367176"/>
                </a:lnTo>
                <a:lnTo>
                  <a:pt x="309041" y="366250"/>
                </a:lnTo>
                <a:lnTo>
                  <a:pt x="268987" y="352370"/>
                </a:lnTo>
                <a:lnTo>
                  <a:pt x="242416" y="323024"/>
                </a:lnTo>
                <a:lnTo>
                  <a:pt x="228483" y="279929"/>
                </a:lnTo>
                <a:lnTo>
                  <a:pt x="225839" y="244502"/>
                </a:lnTo>
                <a:lnTo>
                  <a:pt x="226500" y="226153"/>
                </a:lnTo>
                <a:lnTo>
                  <a:pt x="236415" y="179357"/>
                </a:lnTo>
                <a:lnTo>
                  <a:pt x="258702" y="145490"/>
                </a:lnTo>
                <a:lnTo>
                  <a:pt x="294368" y="126375"/>
                </a:lnTo>
                <a:lnTo>
                  <a:pt x="325671" y="122674"/>
                </a:lnTo>
                <a:lnTo>
                  <a:pt x="419753" y="122674"/>
                </a:lnTo>
                <a:lnTo>
                  <a:pt x="416301" y="119237"/>
                </a:lnTo>
                <a:lnTo>
                  <a:pt x="401813" y="108714"/>
                </a:lnTo>
                <a:lnTo>
                  <a:pt x="385474" y="100201"/>
                </a:lnTo>
                <a:lnTo>
                  <a:pt x="367337" y="94120"/>
                </a:lnTo>
                <a:lnTo>
                  <a:pt x="347403" y="90472"/>
                </a:lnTo>
                <a:lnTo>
                  <a:pt x="325671" y="89255"/>
                </a:lnTo>
                <a:close/>
              </a:path>
              <a:path w="4123690" h="400685">
                <a:moveTo>
                  <a:pt x="419753" y="122674"/>
                </a:moveTo>
                <a:lnTo>
                  <a:pt x="325671" y="122674"/>
                </a:lnTo>
                <a:lnTo>
                  <a:pt x="349544" y="124709"/>
                </a:lnTo>
                <a:lnTo>
                  <a:pt x="369981" y="130817"/>
                </a:lnTo>
                <a:lnTo>
                  <a:pt x="400544" y="155246"/>
                </a:lnTo>
                <a:lnTo>
                  <a:pt x="418311" y="193634"/>
                </a:lnTo>
                <a:lnTo>
                  <a:pt x="424233" y="244502"/>
                </a:lnTo>
                <a:lnTo>
                  <a:pt x="423572" y="262876"/>
                </a:lnTo>
                <a:lnTo>
                  <a:pt x="413657" y="310069"/>
                </a:lnTo>
                <a:lnTo>
                  <a:pt x="391370" y="344174"/>
                </a:lnTo>
                <a:lnTo>
                  <a:pt x="356339" y="363474"/>
                </a:lnTo>
                <a:lnTo>
                  <a:pt x="325248" y="367176"/>
                </a:lnTo>
                <a:lnTo>
                  <a:pt x="419684" y="367176"/>
                </a:lnTo>
                <a:lnTo>
                  <a:pt x="444482" y="334709"/>
                </a:lnTo>
                <a:lnTo>
                  <a:pt x="459422" y="293598"/>
                </a:lnTo>
                <a:lnTo>
                  <a:pt x="464419" y="244502"/>
                </a:lnTo>
                <a:lnTo>
                  <a:pt x="463414" y="221791"/>
                </a:lnTo>
                <a:lnTo>
                  <a:pt x="455367" y="180944"/>
                </a:lnTo>
                <a:lnTo>
                  <a:pt x="428886" y="131768"/>
                </a:lnTo>
                <a:lnTo>
                  <a:pt x="419753" y="122674"/>
                </a:lnTo>
                <a:close/>
              </a:path>
              <a:path w="4123690" h="400685">
                <a:moveTo>
                  <a:pt x="598620" y="93909"/>
                </a:moveTo>
                <a:lnTo>
                  <a:pt x="518671" y="93909"/>
                </a:lnTo>
                <a:lnTo>
                  <a:pt x="518671" y="395941"/>
                </a:lnTo>
                <a:lnTo>
                  <a:pt x="556742" y="395941"/>
                </a:lnTo>
                <a:lnTo>
                  <a:pt x="556742" y="278343"/>
                </a:lnTo>
                <a:lnTo>
                  <a:pt x="591429" y="278343"/>
                </a:lnTo>
                <a:lnTo>
                  <a:pt x="636242" y="274060"/>
                </a:lnTo>
                <a:lnTo>
                  <a:pt x="678200" y="255579"/>
                </a:lnTo>
                <a:lnTo>
                  <a:pt x="688902" y="245771"/>
                </a:lnTo>
                <a:lnTo>
                  <a:pt x="556742" y="245771"/>
                </a:lnTo>
                <a:lnTo>
                  <a:pt x="556742" y="126481"/>
                </a:lnTo>
                <a:lnTo>
                  <a:pt x="693511" y="126481"/>
                </a:lnTo>
                <a:lnTo>
                  <a:pt x="684915" y="117174"/>
                </a:lnTo>
                <a:lnTo>
                  <a:pt x="669369" y="106996"/>
                </a:lnTo>
                <a:lnTo>
                  <a:pt x="649805" y="99725"/>
                </a:lnTo>
                <a:lnTo>
                  <a:pt x="626222" y="95363"/>
                </a:lnTo>
                <a:lnTo>
                  <a:pt x="598620" y="93909"/>
                </a:lnTo>
                <a:close/>
              </a:path>
              <a:path w="4123690" h="400685">
                <a:moveTo>
                  <a:pt x="693511" y="126481"/>
                </a:moveTo>
                <a:lnTo>
                  <a:pt x="595236" y="126481"/>
                </a:lnTo>
                <a:lnTo>
                  <a:pt x="613981" y="127380"/>
                </a:lnTo>
                <a:lnTo>
                  <a:pt x="630029" y="130076"/>
                </a:lnTo>
                <a:lnTo>
                  <a:pt x="667995" y="158947"/>
                </a:lnTo>
                <a:lnTo>
                  <a:pt x="672648" y="184434"/>
                </a:lnTo>
                <a:lnTo>
                  <a:pt x="672066" y="194903"/>
                </a:lnTo>
                <a:lnTo>
                  <a:pt x="651603" y="231705"/>
                </a:lnTo>
                <a:lnTo>
                  <a:pt x="613532" y="244290"/>
                </a:lnTo>
                <a:lnTo>
                  <a:pt x="587199" y="245771"/>
                </a:lnTo>
                <a:lnTo>
                  <a:pt x="688902" y="245771"/>
                </a:lnTo>
                <a:lnTo>
                  <a:pt x="708419" y="209947"/>
                </a:lnTo>
                <a:lnTo>
                  <a:pt x="711988" y="182742"/>
                </a:lnTo>
                <a:lnTo>
                  <a:pt x="710296" y="162781"/>
                </a:lnTo>
                <a:lnTo>
                  <a:pt x="705220" y="145199"/>
                </a:lnTo>
                <a:lnTo>
                  <a:pt x="696759" y="129997"/>
                </a:lnTo>
                <a:lnTo>
                  <a:pt x="693511" y="126481"/>
                </a:lnTo>
                <a:close/>
              </a:path>
              <a:path w="4123690" h="400685">
                <a:moveTo>
                  <a:pt x="800173" y="93909"/>
                </a:moveTo>
                <a:lnTo>
                  <a:pt x="762102" y="93909"/>
                </a:lnTo>
                <a:lnTo>
                  <a:pt x="762102" y="395941"/>
                </a:lnTo>
                <a:lnTo>
                  <a:pt x="1118280" y="395941"/>
                </a:lnTo>
                <a:lnTo>
                  <a:pt x="1118280" y="362099"/>
                </a:lnTo>
                <a:lnTo>
                  <a:pt x="800173" y="362099"/>
                </a:lnTo>
                <a:lnTo>
                  <a:pt x="800173" y="93909"/>
                </a:lnTo>
                <a:close/>
              </a:path>
              <a:path w="4123690" h="400685">
                <a:moveTo>
                  <a:pt x="958803" y="93909"/>
                </a:moveTo>
                <a:lnTo>
                  <a:pt x="920732" y="93909"/>
                </a:lnTo>
                <a:lnTo>
                  <a:pt x="920732" y="362099"/>
                </a:lnTo>
                <a:lnTo>
                  <a:pt x="958803" y="362099"/>
                </a:lnTo>
                <a:lnTo>
                  <a:pt x="958803" y="93909"/>
                </a:lnTo>
                <a:close/>
              </a:path>
              <a:path w="4123690" h="400685">
                <a:moveTo>
                  <a:pt x="1118280" y="93909"/>
                </a:moveTo>
                <a:lnTo>
                  <a:pt x="1079786" y="93909"/>
                </a:lnTo>
                <a:lnTo>
                  <a:pt x="1079786" y="362099"/>
                </a:lnTo>
                <a:lnTo>
                  <a:pt x="1118280" y="362099"/>
                </a:lnTo>
                <a:lnTo>
                  <a:pt x="1118280" y="93909"/>
                </a:lnTo>
                <a:close/>
              </a:path>
              <a:path w="4123690" h="400685">
                <a:moveTo>
                  <a:pt x="1356906" y="93909"/>
                </a:moveTo>
                <a:lnTo>
                  <a:pt x="1188123" y="93909"/>
                </a:lnTo>
                <a:lnTo>
                  <a:pt x="1188123" y="395941"/>
                </a:lnTo>
                <a:lnTo>
                  <a:pt x="1356906" y="395941"/>
                </a:lnTo>
                <a:lnTo>
                  <a:pt x="1356906" y="362522"/>
                </a:lnTo>
                <a:lnTo>
                  <a:pt x="1226194" y="362522"/>
                </a:lnTo>
                <a:lnTo>
                  <a:pt x="1226194" y="254654"/>
                </a:lnTo>
                <a:lnTo>
                  <a:pt x="1349291" y="254654"/>
                </a:lnTo>
                <a:lnTo>
                  <a:pt x="1349291" y="221659"/>
                </a:lnTo>
                <a:lnTo>
                  <a:pt x="1226194" y="221659"/>
                </a:lnTo>
                <a:lnTo>
                  <a:pt x="1226194" y="127327"/>
                </a:lnTo>
                <a:lnTo>
                  <a:pt x="1356906" y="127327"/>
                </a:lnTo>
                <a:lnTo>
                  <a:pt x="1356906" y="93909"/>
                </a:lnTo>
                <a:close/>
              </a:path>
              <a:path w="4123690" h="400685">
                <a:moveTo>
                  <a:pt x="1448558" y="93909"/>
                </a:moveTo>
                <a:lnTo>
                  <a:pt x="1410486" y="93909"/>
                </a:lnTo>
                <a:lnTo>
                  <a:pt x="1410486" y="395941"/>
                </a:lnTo>
                <a:lnTo>
                  <a:pt x="1448558" y="395941"/>
                </a:lnTo>
                <a:lnTo>
                  <a:pt x="1448558" y="255077"/>
                </a:lnTo>
                <a:lnTo>
                  <a:pt x="1641452" y="255077"/>
                </a:lnTo>
                <a:lnTo>
                  <a:pt x="1641452" y="221659"/>
                </a:lnTo>
                <a:lnTo>
                  <a:pt x="1448558" y="221659"/>
                </a:lnTo>
                <a:lnTo>
                  <a:pt x="1448558" y="93909"/>
                </a:lnTo>
                <a:close/>
              </a:path>
              <a:path w="4123690" h="400685">
                <a:moveTo>
                  <a:pt x="1641452" y="255077"/>
                </a:moveTo>
                <a:lnTo>
                  <a:pt x="1603381" y="255077"/>
                </a:lnTo>
                <a:lnTo>
                  <a:pt x="1603381" y="395941"/>
                </a:lnTo>
                <a:lnTo>
                  <a:pt x="1641452" y="395941"/>
                </a:lnTo>
                <a:lnTo>
                  <a:pt x="1641452" y="255077"/>
                </a:lnTo>
                <a:close/>
              </a:path>
              <a:path w="4123690" h="400685">
                <a:moveTo>
                  <a:pt x="1641452" y="93909"/>
                </a:moveTo>
                <a:lnTo>
                  <a:pt x="1603381" y="93909"/>
                </a:lnTo>
                <a:lnTo>
                  <a:pt x="1603381" y="221659"/>
                </a:lnTo>
                <a:lnTo>
                  <a:pt x="1641452" y="221659"/>
                </a:lnTo>
                <a:lnTo>
                  <a:pt x="1641452" y="93909"/>
                </a:lnTo>
                <a:close/>
              </a:path>
              <a:path w="4123690" h="400685">
                <a:moveTo>
                  <a:pt x="1747295" y="93909"/>
                </a:moveTo>
                <a:lnTo>
                  <a:pt x="1711761" y="93909"/>
                </a:lnTo>
                <a:lnTo>
                  <a:pt x="1711761" y="395941"/>
                </a:lnTo>
                <a:lnTo>
                  <a:pt x="1754063" y="395941"/>
                </a:lnTo>
                <a:lnTo>
                  <a:pt x="1788575" y="343910"/>
                </a:lnTo>
                <a:lnTo>
                  <a:pt x="1744334" y="343910"/>
                </a:lnTo>
                <a:lnTo>
                  <a:pt x="1744616" y="340526"/>
                </a:lnTo>
                <a:lnTo>
                  <a:pt x="1744898" y="335732"/>
                </a:lnTo>
                <a:lnTo>
                  <a:pt x="1745180" y="329527"/>
                </a:lnTo>
                <a:lnTo>
                  <a:pt x="1745744" y="323041"/>
                </a:lnTo>
                <a:lnTo>
                  <a:pt x="1746167" y="315709"/>
                </a:lnTo>
                <a:lnTo>
                  <a:pt x="1746731" y="299352"/>
                </a:lnTo>
                <a:lnTo>
                  <a:pt x="1746872" y="291174"/>
                </a:lnTo>
                <a:lnTo>
                  <a:pt x="1746872" y="282996"/>
                </a:lnTo>
                <a:lnTo>
                  <a:pt x="1747154" y="274536"/>
                </a:lnTo>
                <a:lnTo>
                  <a:pt x="1747295" y="266780"/>
                </a:lnTo>
                <a:lnTo>
                  <a:pt x="1747295" y="93909"/>
                </a:lnTo>
                <a:close/>
              </a:path>
              <a:path w="4123690" h="400685">
                <a:moveTo>
                  <a:pt x="1954572" y="144670"/>
                </a:moveTo>
                <a:lnTo>
                  <a:pt x="1922422" y="144670"/>
                </a:lnTo>
                <a:lnTo>
                  <a:pt x="1922140" y="147772"/>
                </a:lnTo>
                <a:lnTo>
                  <a:pt x="1921858" y="152567"/>
                </a:lnTo>
                <a:lnTo>
                  <a:pt x="1921294" y="165539"/>
                </a:lnTo>
                <a:lnTo>
                  <a:pt x="1920871" y="173012"/>
                </a:lnTo>
                <a:lnTo>
                  <a:pt x="1920307" y="181472"/>
                </a:lnTo>
                <a:lnTo>
                  <a:pt x="1919179" y="216019"/>
                </a:lnTo>
                <a:lnTo>
                  <a:pt x="1919038" y="224197"/>
                </a:lnTo>
                <a:lnTo>
                  <a:pt x="1919038" y="395941"/>
                </a:lnTo>
                <a:lnTo>
                  <a:pt x="1954572" y="395941"/>
                </a:lnTo>
                <a:lnTo>
                  <a:pt x="1954572" y="144670"/>
                </a:lnTo>
                <a:close/>
              </a:path>
              <a:path w="4123690" h="400685">
                <a:moveTo>
                  <a:pt x="1954572" y="93909"/>
                </a:moveTo>
                <a:lnTo>
                  <a:pt x="1912270" y="93909"/>
                </a:lnTo>
                <a:lnTo>
                  <a:pt x="1746026" y="343910"/>
                </a:lnTo>
                <a:lnTo>
                  <a:pt x="1788575" y="343910"/>
                </a:lnTo>
                <a:lnTo>
                  <a:pt x="1920730" y="144670"/>
                </a:lnTo>
                <a:lnTo>
                  <a:pt x="1954572" y="144670"/>
                </a:lnTo>
                <a:lnTo>
                  <a:pt x="1954572" y="93909"/>
                </a:lnTo>
                <a:close/>
              </a:path>
              <a:path w="4123690" h="400685">
                <a:moveTo>
                  <a:pt x="2061415" y="93909"/>
                </a:moveTo>
                <a:lnTo>
                  <a:pt x="2023344" y="93909"/>
                </a:lnTo>
                <a:lnTo>
                  <a:pt x="2023344" y="395941"/>
                </a:lnTo>
                <a:lnTo>
                  <a:pt x="2061415" y="395941"/>
                </a:lnTo>
                <a:lnTo>
                  <a:pt x="2061415" y="255077"/>
                </a:lnTo>
                <a:lnTo>
                  <a:pt x="2254310" y="255077"/>
                </a:lnTo>
                <a:lnTo>
                  <a:pt x="2254310" y="221659"/>
                </a:lnTo>
                <a:lnTo>
                  <a:pt x="2061415" y="221659"/>
                </a:lnTo>
                <a:lnTo>
                  <a:pt x="2061415" y="93909"/>
                </a:lnTo>
                <a:close/>
              </a:path>
              <a:path w="4123690" h="400685">
                <a:moveTo>
                  <a:pt x="2254310" y="255077"/>
                </a:moveTo>
                <a:lnTo>
                  <a:pt x="2216238" y="255077"/>
                </a:lnTo>
                <a:lnTo>
                  <a:pt x="2216238" y="395941"/>
                </a:lnTo>
                <a:lnTo>
                  <a:pt x="2254310" y="395941"/>
                </a:lnTo>
                <a:lnTo>
                  <a:pt x="2254310" y="255077"/>
                </a:lnTo>
                <a:close/>
              </a:path>
              <a:path w="4123690" h="400685">
                <a:moveTo>
                  <a:pt x="2254310" y="93909"/>
                </a:moveTo>
                <a:lnTo>
                  <a:pt x="2216238" y="93909"/>
                </a:lnTo>
                <a:lnTo>
                  <a:pt x="2216238" y="221659"/>
                </a:lnTo>
                <a:lnTo>
                  <a:pt x="2254310" y="221659"/>
                </a:lnTo>
                <a:lnTo>
                  <a:pt x="2254310" y="93909"/>
                </a:lnTo>
                <a:close/>
              </a:path>
              <a:path w="4123690" h="400685">
                <a:moveTo>
                  <a:pt x="2613059" y="365034"/>
                </a:moveTo>
                <a:lnTo>
                  <a:pt x="2613059" y="395518"/>
                </a:lnTo>
                <a:lnTo>
                  <a:pt x="2616725" y="396928"/>
                </a:lnTo>
                <a:lnTo>
                  <a:pt x="2620955" y="398056"/>
                </a:lnTo>
                <a:lnTo>
                  <a:pt x="2625749" y="398902"/>
                </a:lnTo>
                <a:lnTo>
                  <a:pt x="2630825" y="400030"/>
                </a:lnTo>
                <a:lnTo>
                  <a:pt x="2635760" y="400594"/>
                </a:lnTo>
                <a:lnTo>
                  <a:pt x="2640555" y="400594"/>
                </a:lnTo>
                <a:lnTo>
                  <a:pt x="2650813" y="399959"/>
                </a:lnTo>
                <a:lnTo>
                  <a:pt x="2660013" y="398056"/>
                </a:lnTo>
                <a:lnTo>
                  <a:pt x="2665442" y="395941"/>
                </a:lnTo>
                <a:lnTo>
                  <a:pt x="2625042" y="395941"/>
                </a:lnTo>
                <a:lnTo>
                  <a:pt x="2613059" y="365034"/>
                </a:lnTo>
                <a:close/>
              </a:path>
              <a:path w="4123690" h="400685">
                <a:moveTo>
                  <a:pt x="2507444" y="92640"/>
                </a:moveTo>
                <a:lnTo>
                  <a:pt x="2473180" y="92640"/>
                </a:lnTo>
                <a:lnTo>
                  <a:pt x="2355159" y="395941"/>
                </a:lnTo>
                <a:lnTo>
                  <a:pt x="2393653" y="395941"/>
                </a:lnTo>
                <a:lnTo>
                  <a:pt x="2429609" y="302454"/>
                </a:lnTo>
                <a:lnTo>
                  <a:pt x="2588795" y="302454"/>
                </a:lnTo>
                <a:lnTo>
                  <a:pt x="2575674" y="268613"/>
                </a:lnTo>
                <a:lnTo>
                  <a:pt x="2442300" y="268613"/>
                </a:lnTo>
                <a:lnTo>
                  <a:pt x="2476564" y="177242"/>
                </a:lnTo>
                <a:lnTo>
                  <a:pt x="2477692" y="173858"/>
                </a:lnTo>
                <a:lnTo>
                  <a:pt x="2478961" y="169769"/>
                </a:lnTo>
                <a:lnTo>
                  <a:pt x="2480371" y="164975"/>
                </a:lnTo>
                <a:lnTo>
                  <a:pt x="2482063" y="160181"/>
                </a:lnTo>
                <a:lnTo>
                  <a:pt x="2483614" y="154964"/>
                </a:lnTo>
                <a:lnTo>
                  <a:pt x="2485024" y="149323"/>
                </a:lnTo>
                <a:lnTo>
                  <a:pt x="2486716" y="143401"/>
                </a:lnTo>
                <a:lnTo>
                  <a:pt x="2488267" y="137620"/>
                </a:lnTo>
                <a:lnTo>
                  <a:pt x="2489677" y="131980"/>
                </a:lnTo>
                <a:lnTo>
                  <a:pt x="2522697" y="131980"/>
                </a:lnTo>
                <a:lnTo>
                  <a:pt x="2507444" y="92640"/>
                </a:lnTo>
                <a:close/>
              </a:path>
              <a:path w="4123690" h="400685">
                <a:moveTo>
                  <a:pt x="2588795" y="302454"/>
                </a:moveTo>
                <a:lnTo>
                  <a:pt x="2549323" y="302454"/>
                </a:lnTo>
                <a:lnTo>
                  <a:pt x="2585702" y="395941"/>
                </a:lnTo>
                <a:lnTo>
                  <a:pt x="2614158" y="395941"/>
                </a:lnTo>
                <a:lnTo>
                  <a:pt x="2613059" y="395518"/>
                </a:lnTo>
                <a:lnTo>
                  <a:pt x="2613059" y="365034"/>
                </a:lnTo>
                <a:lnTo>
                  <a:pt x="2588795" y="302454"/>
                </a:lnTo>
                <a:close/>
              </a:path>
              <a:path w="4123690" h="400685">
                <a:moveTo>
                  <a:pt x="2613059" y="363791"/>
                </a:moveTo>
                <a:lnTo>
                  <a:pt x="2613124" y="365202"/>
                </a:lnTo>
                <a:lnTo>
                  <a:pt x="2625042" y="395941"/>
                </a:lnTo>
                <a:lnTo>
                  <a:pt x="2665442" y="395941"/>
                </a:lnTo>
                <a:lnTo>
                  <a:pt x="2692861" y="368868"/>
                </a:lnTo>
                <a:lnTo>
                  <a:pt x="2631812" y="368868"/>
                </a:lnTo>
                <a:lnTo>
                  <a:pt x="2627582" y="368445"/>
                </a:lnTo>
                <a:lnTo>
                  <a:pt x="2623634" y="367599"/>
                </a:lnTo>
                <a:lnTo>
                  <a:pt x="2619686" y="366471"/>
                </a:lnTo>
                <a:lnTo>
                  <a:pt x="2616161" y="365202"/>
                </a:lnTo>
                <a:lnTo>
                  <a:pt x="2613059" y="363791"/>
                </a:lnTo>
                <a:close/>
              </a:path>
              <a:path w="4123690" h="400685">
                <a:moveTo>
                  <a:pt x="2871097" y="127327"/>
                </a:moveTo>
                <a:lnTo>
                  <a:pt x="2833026" y="127327"/>
                </a:lnTo>
                <a:lnTo>
                  <a:pt x="2833026" y="395941"/>
                </a:lnTo>
                <a:lnTo>
                  <a:pt x="2871097" y="395941"/>
                </a:lnTo>
                <a:lnTo>
                  <a:pt x="2871097" y="127327"/>
                </a:lnTo>
                <a:close/>
              </a:path>
              <a:path w="4123690" h="400685">
                <a:moveTo>
                  <a:pt x="2871097" y="93909"/>
                </a:moveTo>
                <a:lnTo>
                  <a:pt x="2705698" y="93909"/>
                </a:lnTo>
                <a:lnTo>
                  <a:pt x="2703557" y="111305"/>
                </a:lnTo>
                <a:lnTo>
                  <a:pt x="2701363" y="128384"/>
                </a:lnTo>
                <a:lnTo>
                  <a:pt x="2699115" y="145146"/>
                </a:lnTo>
                <a:lnTo>
                  <a:pt x="2696815" y="161591"/>
                </a:lnTo>
                <a:lnTo>
                  <a:pt x="2694700" y="177375"/>
                </a:lnTo>
                <a:lnTo>
                  <a:pt x="2692585" y="192577"/>
                </a:lnTo>
                <a:lnTo>
                  <a:pt x="2690470" y="207197"/>
                </a:lnTo>
                <a:lnTo>
                  <a:pt x="2688355" y="221236"/>
                </a:lnTo>
                <a:lnTo>
                  <a:pt x="2686478" y="234561"/>
                </a:lnTo>
                <a:lnTo>
                  <a:pt x="2679525" y="279109"/>
                </a:lnTo>
                <a:lnTo>
                  <a:pt x="2671963" y="317366"/>
                </a:lnTo>
                <a:lnTo>
                  <a:pt x="2656206" y="358715"/>
                </a:lnTo>
                <a:lnTo>
                  <a:pt x="2644784" y="368868"/>
                </a:lnTo>
                <a:lnTo>
                  <a:pt x="2692861" y="368868"/>
                </a:lnTo>
                <a:lnTo>
                  <a:pt x="2707444" y="325826"/>
                </a:lnTo>
                <a:lnTo>
                  <a:pt x="2715428" y="284344"/>
                </a:lnTo>
                <a:lnTo>
                  <a:pt x="2722196" y="239029"/>
                </a:lnTo>
                <a:lnTo>
                  <a:pt x="2723888" y="226735"/>
                </a:lnTo>
                <a:lnTo>
                  <a:pt x="2725765" y="214230"/>
                </a:lnTo>
                <a:lnTo>
                  <a:pt x="2731079" y="176396"/>
                </a:lnTo>
                <a:lnTo>
                  <a:pt x="2737425" y="127327"/>
                </a:lnTo>
                <a:lnTo>
                  <a:pt x="2871097" y="127327"/>
                </a:lnTo>
                <a:lnTo>
                  <a:pt x="2871097" y="93909"/>
                </a:lnTo>
                <a:close/>
              </a:path>
              <a:path w="4123690" h="400685">
                <a:moveTo>
                  <a:pt x="2522697" y="131980"/>
                </a:moveTo>
                <a:lnTo>
                  <a:pt x="2489677" y="131980"/>
                </a:lnTo>
                <a:lnTo>
                  <a:pt x="2490805" y="135364"/>
                </a:lnTo>
                <a:lnTo>
                  <a:pt x="2492216" y="140299"/>
                </a:lnTo>
                <a:lnTo>
                  <a:pt x="2537901" y="268613"/>
                </a:lnTo>
                <a:lnTo>
                  <a:pt x="2575674" y="268613"/>
                </a:lnTo>
                <a:lnTo>
                  <a:pt x="2522697" y="131980"/>
                </a:lnTo>
                <a:close/>
              </a:path>
              <a:path w="4123690" h="400685">
                <a:moveTo>
                  <a:pt x="3109257" y="93909"/>
                </a:moveTo>
                <a:lnTo>
                  <a:pt x="2940475" y="93909"/>
                </a:lnTo>
                <a:lnTo>
                  <a:pt x="2940475" y="395941"/>
                </a:lnTo>
                <a:lnTo>
                  <a:pt x="3109257" y="395941"/>
                </a:lnTo>
                <a:lnTo>
                  <a:pt x="3109257" y="362522"/>
                </a:lnTo>
                <a:lnTo>
                  <a:pt x="2978546" y="362522"/>
                </a:lnTo>
                <a:lnTo>
                  <a:pt x="2978546" y="254654"/>
                </a:lnTo>
                <a:lnTo>
                  <a:pt x="3101643" y="254654"/>
                </a:lnTo>
                <a:lnTo>
                  <a:pt x="3101643" y="221659"/>
                </a:lnTo>
                <a:lnTo>
                  <a:pt x="2978546" y="221659"/>
                </a:lnTo>
                <a:lnTo>
                  <a:pt x="2978546" y="127327"/>
                </a:lnTo>
                <a:lnTo>
                  <a:pt x="3109257" y="127327"/>
                </a:lnTo>
                <a:lnTo>
                  <a:pt x="3109257" y="93909"/>
                </a:lnTo>
                <a:close/>
              </a:path>
              <a:path w="4123690" h="400685">
                <a:moveTo>
                  <a:pt x="3200909" y="93909"/>
                </a:moveTo>
                <a:lnTo>
                  <a:pt x="3162838" y="93909"/>
                </a:lnTo>
                <a:lnTo>
                  <a:pt x="3162838" y="395941"/>
                </a:lnTo>
                <a:lnTo>
                  <a:pt x="3200909" y="395941"/>
                </a:lnTo>
                <a:lnTo>
                  <a:pt x="3200909" y="242809"/>
                </a:lnTo>
                <a:lnTo>
                  <a:pt x="3248039" y="242809"/>
                </a:lnTo>
                <a:lnTo>
                  <a:pt x="3246172" y="240694"/>
                </a:lnTo>
                <a:lnTo>
                  <a:pt x="3246550" y="240271"/>
                </a:lnTo>
                <a:lnTo>
                  <a:pt x="3200909" y="240271"/>
                </a:lnTo>
                <a:lnTo>
                  <a:pt x="3200909" y="93909"/>
                </a:lnTo>
                <a:close/>
              </a:path>
              <a:path w="4123690" h="400685">
                <a:moveTo>
                  <a:pt x="3248039" y="242809"/>
                </a:moveTo>
                <a:lnTo>
                  <a:pt x="3200909" y="242809"/>
                </a:lnTo>
                <a:lnTo>
                  <a:pt x="3337543" y="395941"/>
                </a:lnTo>
                <a:lnTo>
                  <a:pt x="3383228" y="395941"/>
                </a:lnTo>
                <a:lnTo>
                  <a:pt x="3248039" y="242809"/>
                </a:lnTo>
                <a:close/>
              </a:path>
              <a:path w="4123690" h="400685">
                <a:moveTo>
                  <a:pt x="3377306" y="93909"/>
                </a:moveTo>
                <a:lnTo>
                  <a:pt x="3334159" y="93909"/>
                </a:lnTo>
                <a:lnTo>
                  <a:pt x="3200909" y="240271"/>
                </a:lnTo>
                <a:lnTo>
                  <a:pt x="3246550" y="240271"/>
                </a:lnTo>
                <a:lnTo>
                  <a:pt x="3377306" y="93909"/>
                </a:lnTo>
                <a:close/>
              </a:path>
              <a:path w="4123690" h="400685">
                <a:moveTo>
                  <a:pt x="3533243" y="89678"/>
                </a:moveTo>
                <a:lnTo>
                  <a:pt x="3485099" y="96103"/>
                </a:lnTo>
                <a:lnTo>
                  <a:pt x="3446102" y="114531"/>
                </a:lnTo>
                <a:lnTo>
                  <a:pt x="3416808" y="143666"/>
                </a:lnTo>
                <a:lnTo>
                  <a:pt x="3397455" y="181895"/>
                </a:lnTo>
                <a:lnTo>
                  <a:pt x="3388731" y="227740"/>
                </a:lnTo>
                <a:lnTo>
                  <a:pt x="3388149" y="244502"/>
                </a:lnTo>
                <a:lnTo>
                  <a:pt x="3389101" y="267424"/>
                </a:lnTo>
                <a:lnTo>
                  <a:pt x="3396715" y="308667"/>
                </a:lnTo>
                <a:lnTo>
                  <a:pt x="3412155" y="343540"/>
                </a:lnTo>
                <a:lnTo>
                  <a:pt x="3449909" y="381135"/>
                </a:lnTo>
                <a:lnTo>
                  <a:pt x="3504795" y="398981"/>
                </a:lnTo>
                <a:lnTo>
                  <a:pt x="3526898" y="400171"/>
                </a:lnTo>
                <a:lnTo>
                  <a:pt x="3538927" y="399986"/>
                </a:lnTo>
                <a:lnTo>
                  <a:pt x="3578637" y="395518"/>
                </a:lnTo>
                <a:lnTo>
                  <a:pt x="3604732" y="387903"/>
                </a:lnTo>
                <a:lnTo>
                  <a:pt x="3604732" y="366753"/>
                </a:lnTo>
                <a:lnTo>
                  <a:pt x="3532397" y="366753"/>
                </a:lnTo>
                <a:lnTo>
                  <a:pt x="3515767" y="365827"/>
                </a:lnTo>
                <a:lnTo>
                  <a:pt x="3474444" y="351947"/>
                </a:lnTo>
                <a:lnTo>
                  <a:pt x="3446366" y="322600"/>
                </a:lnTo>
                <a:lnTo>
                  <a:pt x="3431191" y="279717"/>
                </a:lnTo>
                <a:lnTo>
                  <a:pt x="3428335" y="244925"/>
                </a:lnTo>
                <a:lnTo>
                  <a:pt x="3428785" y="231124"/>
                </a:lnTo>
                <a:lnTo>
                  <a:pt x="3439519" y="183191"/>
                </a:lnTo>
                <a:lnTo>
                  <a:pt x="3463393" y="148134"/>
                </a:lnTo>
                <a:lnTo>
                  <a:pt x="3499270" y="127855"/>
                </a:lnTo>
                <a:lnTo>
                  <a:pt x="3532820" y="123097"/>
                </a:lnTo>
                <a:lnTo>
                  <a:pt x="3609163" y="123097"/>
                </a:lnTo>
                <a:lnTo>
                  <a:pt x="3616577" y="107445"/>
                </a:lnTo>
                <a:lnTo>
                  <a:pt x="3578082" y="94332"/>
                </a:lnTo>
                <a:lnTo>
                  <a:pt x="3544770" y="89969"/>
                </a:lnTo>
                <a:lnTo>
                  <a:pt x="3533243" y="89678"/>
                </a:lnTo>
                <a:close/>
              </a:path>
              <a:path w="4123690" h="400685">
                <a:moveTo>
                  <a:pt x="3604732" y="354908"/>
                </a:moveTo>
                <a:lnTo>
                  <a:pt x="3561030" y="364849"/>
                </a:lnTo>
                <a:lnTo>
                  <a:pt x="3532397" y="366753"/>
                </a:lnTo>
                <a:lnTo>
                  <a:pt x="3604732" y="366753"/>
                </a:lnTo>
                <a:lnTo>
                  <a:pt x="3604732" y="354908"/>
                </a:lnTo>
                <a:close/>
              </a:path>
              <a:path w="4123690" h="400685">
                <a:moveTo>
                  <a:pt x="3609163" y="123097"/>
                </a:moveTo>
                <a:lnTo>
                  <a:pt x="3532820" y="123097"/>
                </a:lnTo>
                <a:lnTo>
                  <a:pt x="3542761" y="123414"/>
                </a:lnTo>
                <a:lnTo>
                  <a:pt x="3552278" y="124366"/>
                </a:lnTo>
                <a:lnTo>
                  <a:pt x="3594157" y="136501"/>
                </a:lnTo>
                <a:lnTo>
                  <a:pt x="3601348" y="139594"/>
                </a:lnTo>
                <a:lnTo>
                  <a:pt x="3609163" y="123097"/>
                </a:lnTo>
                <a:close/>
              </a:path>
              <a:path w="4123690" h="400685">
                <a:moveTo>
                  <a:pt x="3826745" y="93909"/>
                </a:moveTo>
                <a:lnTo>
                  <a:pt x="3657962" y="93909"/>
                </a:lnTo>
                <a:lnTo>
                  <a:pt x="3657962" y="395941"/>
                </a:lnTo>
                <a:lnTo>
                  <a:pt x="3826745" y="395941"/>
                </a:lnTo>
                <a:lnTo>
                  <a:pt x="3826745" y="362522"/>
                </a:lnTo>
                <a:lnTo>
                  <a:pt x="3696034" y="362522"/>
                </a:lnTo>
                <a:lnTo>
                  <a:pt x="3696034" y="254654"/>
                </a:lnTo>
                <a:lnTo>
                  <a:pt x="3819131" y="254654"/>
                </a:lnTo>
                <a:lnTo>
                  <a:pt x="3819131" y="221659"/>
                </a:lnTo>
                <a:lnTo>
                  <a:pt x="3696034" y="221659"/>
                </a:lnTo>
                <a:lnTo>
                  <a:pt x="3696034" y="127327"/>
                </a:lnTo>
                <a:lnTo>
                  <a:pt x="3826745" y="127327"/>
                </a:lnTo>
                <a:lnTo>
                  <a:pt x="3826745" y="93909"/>
                </a:lnTo>
                <a:close/>
              </a:path>
              <a:path w="4123690" h="400685">
                <a:moveTo>
                  <a:pt x="3963236" y="0"/>
                </a:moveTo>
                <a:lnTo>
                  <a:pt x="3928549" y="0"/>
                </a:lnTo>
                <a:lnTo>
                  <a:pt x="3929744" y="10152"/>
                </a:lnTo>
                <a:lnTo>
                  <a:pt x="3947691" y="48223"/>
                </a:lnTo>
                <a:lnTo>
                  <a:pt x="3993297" y="63848"/>
                </a:lnTo>
                <a:lnTo>
                  <a:pt x="4006384" y="64298"/>
                </a:lnTo>
                <a:lnTo>
                  <a:pt x="4019286" y="63848"/>
                </a:lnTo>
                <a:lnTo>
                  <a:pt x="4058309" y="53061"/>
                </a:lnTo>
                <a:lnTo>
                  <a:pt x="4073668" y="38494"/>
                </a:lnTo>
                <a:lnTo>
                  <a:pt x="4007230" y="38494"/>
                </a:lnTo>
                <a:lnTo>
                  <a:pt x="3996972" y="38018"/>
                </a:lnTo>
                <a:lnTo>
                  <a:pt x="3964770" y="10496"/>
                </a:lnTo>
                <a:lnTo>
                  <a:pt x="3963236" y="0"/>
                </a:lnTo>
                <a:close/>
              </a:path>
              <a:path w="4123690" h="400685">
                <a:moveTo>
                  <a:pt x="4086333" y="0"/>
                </a:moveTo>
                <a:lnTo>
                  <a:pt x="4051223" y="0"/>
                </a:lnTo>
                <a:lnTo>
                  <a:pt x="4049584" y="10152"/>
                </a:lnTo>
                <a:lnTo>
                  <a:pt x="4046782" y="18612"/>
                </a:lnTo>
                <a:lnTo>
                  <a:pt x="4007230" y="38494"/>
                </a:lnTo>
                <a:lnTo>
                  <a:pt x="4073668" y="38494"/>
                </a:lnTo>
                <a:lnTo>
                  <a:pt x="4075758" y="35533"/>
                </a:lnTo>
                <a:lnTo>
                  <a:pt x="4079750" y="27918"/>
                </a:lnTo>
                <a:lnTo>
                  <a:pt x="4082843" y="19458"/>
                </a:lnTo>
                <a:lnTo>
                  <a:pt x="4085038" y="10152"/>
                </a:lnTo>
                <a:lnTo>
                  <a:pt x="4086333" y="0"/>
                </a:lnTo>
                <a:close/>
              </a:path>
              <a:path w="4123690" h="400685">
                <a:moveTo>
                  <a:pt x="3916282" y="93909"/>
                </a:moveTo>
                <a:lnTo>
                  <a:pt x="3880749" y="93909"/>
                </a:lnTo>
                <a:lnTo>
                  <a:pt x="3880749" y="395941"/>
                </a:lnTo>
                <a:lnTo>
                  <a:pt x="3923050" y="395941"/>
                </a:lnTo>
                <a:lnTo>
                  <a:pt x="3957562" y="343910"/>
                </a:lnTo>
                <a:lnTo>
                  <a:pt x="3913321" y="343910"/>
                </a:lnTo>
                <a:lnTo>
                  <a:pt x="3913603" y="340526"/>
                </a:lnTo>
                <a:lnTo>
                  <a:pt x="3913885" y="335732"/>
                </a:lnTo>
                <a:lnTo>
                  <a:pt x="3914167" y="329527"/>
                </a:lnTo>
                <a:lnTo>
                  <a:pt x="3914731" y="323041"/>
                </a:lnTo>
                <a:lnTo>
                  <a:pt x="3915154" y="315709"/>
                </a:lnTo>
                <a:lnTo>
                  <a:pt x="3915718" y="299352"/>
                </a:lnTo>
                <a:lnTo>
                  <a:pt x="3915859" y="291174"/>
                </a:lnTo>
                <a:lnTo>
                  <a:pt x="3915859" y="282996"/>
                </a:lnTo>
                <a:lnTo>
                  <a:pt x="3916141" y="274536"/>
                </a:lnTo>
                <a:lnTo>
                  <a:pt x="3916282" y="266780"/>
                </a:lnTo>
                <a:lnTo>
                  <a:pt x="3916282" y="93909"/>
                </a:lnTo>
                <a:close/>
              </a:path>
              <a:path w="4123690" h="400685">
                <a:moveTo>
                  <a:pt x="4123559" y="144670"/>
                </a:moveTo>
                <a:lnTo>
                  <a:pt x="4091410" y="144670"/>
                </a:lnTo>
                <a:lnTo>
                  <a:pt x="4091128" y="147772"/>
                </a:lnTo>
                <a:lnTo>
                  <a:pt x="4090846" y="152567"/>
                </a:lnTo>
                <a:lnTo>
                  <a:pt x="4090281" y="165539"/>
                </a:lnTo>
                <a:lnTo>
                  <a:pt x="4089859" y="173012"/>
                </a:lnTo>
                <a:lnTo>
                  <a:pt x="4089295" y="181472"/>
                </a:lnTo>
                <a:lnTo>
                  <a:pt x="4088166" y="216019"/>
                </a:lnTo>
                <a:lnTo>
                  <a:pt x="4088025" y="224197"/>
                </a:lnTo>
                <a:lnTo>
                  <a:pt x="4088025" y="395941"/>
                </a:lnTo>
                <a:lnTo>
                  <a:pt x="4123559" y="395941"/>
                </a:lnTo>
                <a:lnTo>
                  <a:pt x="4123559" y="144670"/>
                </a:lnTo>
                <a:close/>
              </a:path>
              <a:path w="4123690" h="400685">
                <a:moveTo>
                  <a:pt x="4123559" y="93909"/>
                </a:moveTo>
                <a:lnTo>
                  <a:pt x="4081257" y="93909"/>
                </a:lnTo>
                <a:lnTo>
                  <a:pt x="3915013" y="343910"/>
                </a:lnTo>
                <a:lnTo>
                  <a:pt x="3957562" y="343910"/>
                </a:lnTo>
                <a:lnTo>
                  <a:pt x="4089717" y="144670"/>
                </a:lnTo>
                <a:lnTo>
                  <a:pt x="4123559" y="144670"/>
                </a:lnTo>
                <a:lnTo>
                  <a:pt x="4123559" y="93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25206" y="5482775"/>
            <a:ext cx="2060889" cy="33345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198459" y="9518034"/>
            <a:ext cx="3486804" cy="13612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43928" y="6397711"/>
            <a:ext cx="910967" cy="8690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21751" y="6397711"/>
            <a:ext cx="890025" cy="86908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685079" y="6397711"/>
            <a:ext cx="900496" cy="86908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127482" y="6708375"/>
            <a:ext cx="3101178" cy="32851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290009" y="6711226"/>
            <a:ext cx="2372921" cy="32566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863705" y="6708375"/>
            <a:ext cx="3514669" cy="3327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4774" y="2157002"/>
            <a:ext cx="6994551" cy="69945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147" y="314294"/>
            <a:ext cx="6093746" cy="6842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821" y="9780896"/>
            <a:ext cx="10932593" cy="65405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E2E2E2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5518" y="4487905"/>
            <a:ext cx="4854176" cy="255992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7371503" y="0"/>
            <a:ext cx="12733020" cy="11308715"/>
            <a:chOff x="7371503" y="0"/>
            <a:chExt cx="12733020" cy="11308715"/>
          </a:xfrm>
        </p:grpSpPr>
        <p:sp>
          <p:nvSpPr>
            <p:cNvPr id="6" name="object 6"/>
            <p:cNvSpPr/>
            <p:nvPr/>
          </p:nvSpPr>
          <p:spPr>
            <a:xfrm>
              <a:off x="7371503" y="0"/>
              <a:ext cx="12733020" cy="11308715"/>
            </a:xfrm>
            <a:custGeom>
              <a:avLst/>
              <a:gdLst/>
              <a:ahLst/>
              <a:cxnLst/>
              <a:rect l="l" t="t" r="r" b="b"/>
              <a:pathLst>
                <a:path w="12733019" h="11308715">
                  <a:moveTo>
                    <a:pt x="12732596" y="0"/>
                  </a:moveTo>
                  <a:lnTo>
                    <a:pt x="0" y="0"/>
                  </a:lnTo>
                  <a:lnTo>
                    <a:pt x="0" y="11308556"/>
                  </a:lnTo>
                  <a:lnTo>
                    <a:pt x="12732596" y="11308556"/>
                  </a:lnTo>
                  <a:lnTo>
                    <a:pt x="12732596" y="0"/>
                  </a:lnTo>
                  <a:close/>
                </a:path>
              </a:pathLst>
            </a:custGeom>
            <a:solidFill>
              <a:srgbClr val="E1EDE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8288" y="1567785"/>
              <a:ext cx="10697815" cy="826982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9413018" y="376954"/>
              <a:ext cx="314325" cy="10554970"/>
            </a:xfrm>
            <a:custGeom>
              <a:avLst/>
              <a:gdLst/>
              <a:ahLst/>
              <a:cxnLst/>
              <a:rect l="l" t="t" r="r" b="b"/>
              <a:pathLst>
                <a:path w="314325" h="10554970">
                  <a:moveTo>
                    <a:pt x="314121" y="10397592"/>
                  </a:moveTo>
                  <a:lnTo>
                    <a:pt x="306120" y="10347947"/>
                  </a:lnTo>
                  <a:lnTo>
                    <a:pt x="283819" y="10304831"/>
                  </a:lnTo>
                  <a:lnTo>
                    <a:pt x="249821" y="10270833"/>
                  </a:lnTo>
                  <a:lnTo>
                    <a:pt x="206705" y="10248532"/>
                  </a:lnTo>
                  <a:lnTo>
                    <a:pt x="157060" y="10240531"/>
                  </a:lnTo>
                  <a:lnTo>
                    <a:pt x="107416" y="10248532"/>
                  </a:lnTo>
                  <a:lnTo>
                    <a:pt x="64300" y="10270833"/>
                  </a:lnTo>
                  <a:lnTo>
                    <a:pt x="30302" y="10304831"/>
                  </a:lnTo>
                  <a:lnTo>
                    <a:pt x="8001" y="10347947"/>
                  </a:lnTo>
                  <a:lnTo>
                    <a:pt x="0" y="10397592"/>
                  </a:lnTo>
                  <a:lnTo>
                    <a:pt x="8001" y="10447236"/>
                  </a:lnTo>
                  <a:lnTo>
                    <a:pt x="30302" y="10490352"/>
                  </a:lnTo>
                  <a:lnTo>
                    <a:pt x="64300" y="10524350"/>
                  </a:lnTo>
                  <a:lnTo>
                    <a:pt x="107416" y="10546652"/>
                  </a:lnTo>
                  <a:lnTo>
                    <a:pt x="157060" y="10554653"/>
                  </a:lnTo>
                  <a:lnTo>
                    <a:pt x="206705" y="10546652"/>
                  </a:lnTo>
                  <a:lnTo>
                    <a:pt x="249821" y="10524350"/>
                  </a:lnTo>
                  <a:lnTo>
                    <a:pt x="283819" y="10490352"/>
                  </a:lnTo>
                  <a:lnTo>
                    <a:pt x="306120" y="10447236"/>
                  </a:lnTo>
                  <a:lnTo>
                    <a:pt x="314121" y="10397592"/>
                  </a:lnTo>
                  <a:close/>
                </a:path>
                <a:path w="314325" h="10554970">
                  <a:moveTo>
                    <a:pt x="314121" y="157060"/>
                  </a:moveTo>
                  <a:lnTo>
                    <a:pt x="306120" y="107416"/>
                  </a:lnTo>
                  <a:lnTo>
                    <a:pt x="283819" y="64312"/>
                  </a:lnTo>
                  <a:lnTo>
                    <a:pt x="249821" y="30302"/>
                  </a:lnTo>
                  <a:lnTo>
                    <a:pt x="206705" y="8013"/>
                  </a:lnTo>
                  <a:lnTo>
                    <a:pt x="157060" y="0"/>
                  </a:lnTo>
                  <a:lnTo>
                    <a:pt x="107416" y="8013"/>
                  </a:lnTo>
                  <a:lnTo>
                    <a:pt x="64300" y="30302"/>
                  </a:lnTo>
                  <a:lnTo>
                    <a:pt x="30302" y="64312"/>
                  </a:lnTo>
                  <a:lnTo>
                    <a:pt x="8001" y="107416"/>
                  </a:lnTo>
                  <a:lnTo>
                    <a:pt x="0" y="157060"/>
                  </a:lnTo>
                  <a:lnTo>
                    <a:pt x="8001" y="206705"/>
                  </a:lnTo>
                  <a:lnTo>
                    <a:pt x="30302" y="249821"/>
                  </a:lnTo>
                  <a:lnTo>
                    <a:pt x="64300" y="283819"/>
                  </a:lnTo>
                  <a:lnTo>
                    <a:pt x="107416" y="306120"/>
                  </a:lnTo>
                  <a:lnTo>
                    <a:pt x="157060" y="314134"/>
                  </a:lnTo>
                  <a:lnTo>
                    <a:pt x="206705" y="306120"/>
                  </a:lnTo>
                  <a:lnTo>
                    <a:pt x="249821" y="283819"/>
                  </a:lnTo>
                  <a:lnTo>
                    <a:pt x="283819" y="249821"/>
                  </a:lnTo>
                  <a:lnTo>
                    <a:pt x="306120" y="206705"/>
                  </a:lnTo>
                  <a:lnTo>
                    <a:pt x="314121" y="157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1308715"/>
          </a:xfrm>
          <a:custGeom>
            <a:avLst/>
            <a:gdLst/>
            <a:ahLst/>
            <a:cxnLst/>
            <a:rect l="l" t="t" r="r" b="b"/>
            <a:pathLst>
              <a:path w="20104100" h="11308715">
                <a:moveTo>
                  <a:pt x="20104099" y="0"/>
                </a:moveTo>
                <a:lnTo>
                  <a:pt x="0" y="0"/>
                </a:lnTo>
                <a:lnTo>
                  <a:pt x="0" y="11308556"/>
                </a:lnTo>
                <a:lnTo>
                  <a:pt x="20104099" y="11308556"/>
                </a:lnTo>
                <a:lnTo>
                  <a:pt x="201040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43675" y="4419551"/>
            <a:ext cx="14647103" cy="10387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91745" y="6297609"/>
            <a:ext cx="7475419" cy="39956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418835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60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659118" y="10072992"/>
            <a:ext cx="1026160" cy="1026160"/>
          </a:xfrm>
          <a:custGeom>
            <a:avLst/>
            <a:gdLst/>
            <a:ahLst/>
            <a:cxnLst/>
            <a:rect l="l" t="t" r="r" b="b"/>
            <a:pathLst>
              <a:path w="1026159" h="1026159">
                <a:moveTo>
                  <a:pt x="513073" y="0"/>
                </a:moveTo>
                <a:lnTo>
                  <a:pt x="466373" y="2096"/>
                </a:lnTo>
                <a:lnTo>
                  <a:pt x="420847" y="8266"/>
                </a:lnTo>
                <a:lnTo>
                  <a:pt x="376678" y="18327"/>
                </a:lnTo>
                <a:lnTo>
                  <a:pt x="334045" y="32099"/>
                </a:lnTo>
                <a:lnTo>
                  <a:pt x="293130" y="49400"/>
                </a:lnTo>
                <a:lnTo>
                  <a:pt x="254115" y="70049"/>
                </a:lnTo>
                <a:lnTo>
                  <a:pt x="217180" y="93866"/>
                </a:lnTo>
                <a:lnTo>
                  <a:pt x="182506" y="120668"/>
                </a:lnTo>
                <a:lnTo>
                  <a:pt x="150275" y="150275"/>
                </a:lnTo>
                <a:lnTo>
                  <a:pt x="120668" y="182506"/>
                </a:lnTo>
                <a:lnTo>
                  <a:pt x="93865" y="217180"/>
                </a:lnTo>
                <a:lnTo>
                  <a:pt x="70049" y="254115"/>
                </a:lnTo>
                <a:lnTo>
                  <a:pt x="49400" y="293130"/>
                </a:lnTo>
                <a:lnTo>
                  <a:pt x="32099" y="334045"/>
                </a:lnTo>
                <a:lnTo>
                  <a:pt x="18327" y="376678"/>
                </a:lnTo>
                <a:lnTo>
                  <a:pt x="8266" y="420847"/>
                </a:lnTo>
                <a:lnTo>
                  <a:pt x="2096" y="466373"/>
                </a:lnTo>
                <a:lnTo>
                  <a:pt x="0" y="513073"/>
                </a:lnTo>
                <a:lnTo>
                  <a:pt x="2096" y="559773"/>
                </a:lnTo>
                <a:lnTo>
                  <a:pt x="8266" y="605298"/>
                </a:lnTo>
                <a:lnTo>
                  <a:pt x="18327" y="649468"/>
                </a:lnTo>
                <a:lnTo>
                  <a:pt x="32099" y="692101"/>
                </a:lnTo>
                <a:lnTo>
                  <a:pt x="49400" y="733015"/>
                </a:lnTo>
                <a:lnTo>
                  <a:pt x="70049" y="772031"/>
                </a:lnTo>
                <a:lnTo>
                  <a:pt x="93865" y="808966"/>
                </a:lnTo>
                <a:lnTo>
                  <a:pt x="120668" y="843640"/>
                </a:lnTo>
                <a:lnTo>
                  <a:pt x="150275" y="875871"/>
                </a:lnTo>
                <a:lnTo>
                  <a:pt x="182506" y="905478"/>
                </a:lnTo>
                <a:lnTo>
                  <a:pt x="217180" y="932280"/>
                </a:lnTo>
                <a:lnTo>
                  <a:pt x="254115" y="956097"/>
                </a:lnTo>
                <a:lnTo>
                  <a:pt x="293130" y="976746"/>
                </a:lnTo>
                <a:lnTo>
                  <a:pt x="334045" y="994047"/>
                </a:lnTo>
                <a:lnTo>
                  <a:pt x="376678" y="1007819"/>
                </a:lnTo>
                <a:lnTo>
                  <a:pt x="420847" y="1017880"/>
                </a:lnTo>
                <a:lnTo>
                  <a:pt x="466373" y="1024050"/>
                </a:lnTo>
                <a:lnTo>
                  <a:pt x="513073" y="1026146"/>
                </a:lnTo>
                <a:lnTo>
                  <a:pt x="559773" y="1024050"/>
                </a:lnTo>
                <a:lnTo>
                  <a:pt x="605298" y="1017880"/>
                </a:lnTo>
                <a:lnTo>
                  <a:pt x="649468" y="1007819"/>
                </a:lnTo>
                <a:lnTo>
                  <a:pt x="692101" y="994047"/>
                </a:lnTo>
                <a:lnTo>
                  <a:pt x="733015" y="976746"/>
                </a:lnTo>
                <a:lnTo>
                  <a:pt x="772031" y="956097"/>
                </a:lnTo>
                <a:lnTo>
                  <a:pt x="808966" y="932280"/>
                </a:lnTo>
                <a:lnTo>
                  <a:pt x="843640" y="905478"/>
                </a:lnTo>
                <a:lnTo>
                  <a:pt x="875871" y="875871"/>
                </a:lnTo>
                <a:lnTo>
                  <a:pt x="905478" y="843640"/>
                </a:lnTo>
                <a:lnTo>
                  <a:pt x="932280" y="808966"/>
                </a:lnTo>
                <a:lnTo>
                  <a:pt x="956097" y="772031"/>
                </a:lnTo>
                <a:lnTo>
                  <a:pt x="976746" y="733015"/>
                </a:lnTo>
                <a:lnTo>
                  <a:pt x="994047" y="692101"/>
                </a:lnTo>
                <a:lnTo>
                  <a:pt x="1007819" y="649468"/>
                </a:lnTo>
                <a:lnTo>
                  <a:pt x="1017880" y="605298"/>
                </a:lnTo>
                <a:lnTo>
                  <a:pt x="1024050" y="559773"/>
                </a:lnTo>
                <a:lnTo>
                  <a:pt x="1026146" y="513073"/>
                </a:lnTo>
                <a:lnTo>
                  <a:pt x="1024050" y="466373"/>
                </a:lnTo>
                <a:lnTo>
                  <a:pt x="1017880" y="420847"/>
                </a:lnTo>
                <a:lnTo>
                  <a:pt x="1007819" y="376678"/>
                </a:lnTo>
                <a:lnTo>
                  <a:pt x="994047" y="334045"/>
                </a:lnTo>
                <a:lnTo>
                  <a:pt x="976746" y="293130"/>
                </a:lnTo>
                <a:lnTo>
                  <a:pt x="956097" y="254115"/>
                </a:lnTo>
                <a:lnTo>
                  <a:pt x="932280" y="217180"/>
                </a:lnTo>
                <a:lnTo>
                  <a:pt x="905478" y="182506"/>
                </a:lnTo>
                <a:lnTo>
                  <a:pt x="875871" y="150275"/>
                </a:lnTo>
                <a:lnTo>
                  <a:pt x="843640" y="120668"/>
                </a:lnTo>
                <a:lnTo>
                  <a:pt x="808966" y="93866"/>
                </a:lnTo>
                <a:lnTo>
                  <a:pt x="772031" y="70049"/>
                </a:lnTo>
                <a:lnTo>
                  <a:pt x="733015" y="49400"/>
                </a:lnTo>
                <a:lnTo>
                  <a:pt x="692101" y="32099"/>
                </a:lnTo>
                <a:lnTo>
                  <a:pt x="649468" y="18327"/>
                </a:lnTo>
                <a:lnTo>
                  <a:pt x="605298" y="8266"/>
                </a:lnTo>
                <a:lnTo>
                  <a:pt x="559773" y="2096"/>
                </a:lnTo>
                <a:lnTo>
                  <a:pt x="513073" y="0"/>
                </a:lnTo>
                <a:close/>
              </a:path>
            </a:pathLst>
          </a:custGeom>
          <a:solidFill>
            <a:srgbClr val="E1EDE6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703" y="324764"/>
            <a:ext cx="6019963" cy="68420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18774" y="3057498"/>
            <a:ext cx="15256079" cy="484801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6980" cy="639445"/>
          </a:xfrm>
          <a:custGeom>
            <a:avLst/>
            <a:gdLst/>
            <a:ahLst/>
            <a:cxnLst/>
            <a:rect l="l" t="t" r="r" b="b"/>
            <a:pathLst>
              <a:path w="5046980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6980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6980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6980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6980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6980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6980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6980" h="639444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5046980" h="639444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5046980" h="639444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5046980" h="639444">
                <a:moveTo>
                  <a:pt x="1668582" y="105881"/>
                </a:moveTo>
                <a:lnTo>
                  <a:pt x="1620165" y="111242"/>
                </a:lnTo>
                <a:lnTo>
                  <a:pt x="1578114" y="127325"/>
                </a:lnTo>
                <a:lnTo>
                  <a:pt x="1543434" y="154131"/>
                </a:lnTo>
                <a:lnTo>
                  <a:pt x="1517131" y="191659"/>
                </a:lnTo>
                <a:lnTo>
                  <a:pt x="1501048" y="239406"/>
                </a:lnTo>
                <a:lnTo>
                  <a:pt x="1495687" y="298210"/>
                </a:lnTo>
                <a:lnTo>
                  <a:pt x="1497195" y="328366"/>
                </a:lnTo>
                <a:lnTo>
                  <a:pt x="1509257" y="380637"/>
                </a:lnTo>
                <a:lnTo>
                  <a:pt x="1533005" y="422228"/>
                </a:lnTo>
                <a:lnTo>
                  <a:pt x="1566177" y="453389"/>
                </a:lnTo>
                <a:lnTo>
                  <a:pt x="1608061" y="473870"/>
                </a:lnTo>
                <a:lnTo>
                  <a:pt x="1656645" y="483922"/>
                </a:lnTo>
                <a:lnTo>
                  <a:pt x="1683325" y="485178"/>
                </a:lnTo>
                <a:lnTo>
                  <a:pt x="1703639" y="484760"/>
                </a:lnTo>
                <a:lnTo>
                  <a:pt x="1755030" y="478477"/>
                </a:lnTo>
                <a:lnTo>
                  <a:pt x="1798379" y="465284"/>
                </a:lnTo>
                <a:lnTo>
                  <a:pt x="1811991" y="459043"/>
                </a:lnTo>
                <a:lnTo>
                  <a:pt x="1811991" y="410793"/>
                </a:lnTo>
                <a:lnTo>
                  <a:pt x="1688016" y="410793"/>
                </a:lnTo>
                <a:lnTo>
                  <a:pt x="1668038" y="409285"/>
                </a:lnTo>
                <a:lnTo>
                  <a:pt x="1621673" y="386668"/>
                </a:lnTo>
                <a:lnTo>
                  <a:pt x="1598930" y="340303"/>
                </a:lnTo>
                <a:lnTo>
                  <a:pt x="1596878" y="320325"/>
                </a:lnTo>
                <a:lnTo>
                  <a:pt x="1832766" y="320325"/>
                </a:lnTo>
                <a:lnTo>
                  <a:pt x="1832766" y="272075"/>
                </a:lnTo>
                <a:lnTo>
                  <a:pt x="1831883" y="253981"/>
                </a:lnTo>
                <a:lnTo>
                  <a:pt x="1598888" y="253981"/>
                </a:lnTo>
                <a:lnTo>
                  <a:pt x="1601527" y="235511"/>
                </a:lnTo>
                <a:lnTo>
                  <a:pt x="1621003" y="195679"/>
                </a:lnTo>
                <a:lnTo>
                  <a:pt x="1655431" y="178088"/>
                </a:lnTo>
                <a:lnTo>
                  <a:pt x="1669252" y="176916"/>
                </a:lnTo>
                <a:lnTo>
                  <a:pt x="1809659" y="176916"/>
                </a:lnTo>
                <a:lnTo>
                  <a:pt x="1801563" y="164267"/>
                </a:lnTo>
                <a:lnTo>
                  <a:pt x="1773082" y="136121"/>
                </a:lnTo>
                <a:lnTo>
                  <a:pt x="1736685" y="116813"/>
                </a:lnTo>
                <a:lnTo>
                  <a:pt x="1693126" y="107096"/>
                </a:lnTo>
                <a:lnTo>
                  <a:pt x="1668582" y="105881"/>
                </a:lnTo>
                <a:close/>
              </a:path>
              <a:path w="5046980" h="639444">
                <a:moveTo>
                  <a:pt x="1811991" y="381977"/>
                </a:moveTo>
                <a:lnTo>
                  <a:pt x="1766883" y="399945"/>
                </a:lnTo>
                <a:lnTo>
                  <a:pt x="1721858" y="409118"/>
                </a:lnTo>
                <a:lnTo>
                  <a:pt x="1688016" y="410793"/>
                </a:lnTo>
                <a:lnTo>
                  <a:pt x="1811991" y="410793"/>
                </a:lnTo>
                <a:lnTo>
                  <a:pt x="1811991" y="381977"/>
                </a:lnTo>
                <a:close/>
              </a:path>
              <a:path w="5046980" h="639444">
                <a:moveTo>
                  <a:pt x="1809659" y="176916"/>
                </a:moveTo>
                <a:lnTo>
                  <a:pt x="1669252" y="176916"/>
                </a:lnTo>
                <a:lnTo>
                  <a:pt x="1680477" y="177544"/>
                </a:lnTo>
                <a:lnTo>
                  <a:pt x="1690697" y="179429"/>
                </a:lnTo>
                <a:lnTo>
                  <a:pt x="1726717" y="206192"/>
                </a:lnTo>
                <a:lnTo>
                  <a:pt x="1738444" y="243217"/>
                </a:lnTo>
                <a:lnTo>
                  <a:pt x="1738947" y="253981"/>
                </a:lnTo>
                <a:lnTo>
                  <a:pt x="1831883" y="253981"/>
                </a:lnTo>
                <a:lnTo>
                  <a:pt x="1831509" y="246317"/>
                </a:lnTo>
                <a:lnTo>
                  <a:pt x="1827740" y="222652"/>
                </a:lnTo>
                <a:lnTo>
                  <a:pt x="1821457" y="201082"/>
                </a:lnTo>
                <a:lnTo>
                  <a:pt x="1812662" y="181607"/>
                </a:lnTo>
                <a:lnTo>
                  <a:pt x="1809659" y="176916"/>
                </a:lnTo>
                <a:close/>
              </a:path>
              <a:path w="5046980" h="639444">
                <a:moveTo>
                  <a:pt x="2102171" y="112582"/>
                </a:moveTo>
                <a:lnTo>
                  <a:pt x="2021085" y="112582"/>
                </a:lnTo>
                <a:lnTo>
                  <a:pt x="2021085" y="639310"/>
                </a:lnTo>
                <a:lnTo>
                  <a:pt x="2120935" y="639310"/>
                </a:lnTo>
                <a:lnTo>
                  <a:pt x="2120836" y="484760"/>
                </a:lnTo>
                <a:lnTo>
                  <a:pt x="2116830" y="444719"/>
                </a:lnTo>
                <a:lnTo>
                  <a:pt x="2115574" y="438269"/>
                </a:lnTo>
                <a:lnTo>
                  <a:pt x="2322254" y="438269"/>
                </a:lnTo>
                <a:lnTo>
                  <a:pt x="2323316" y="437096"/>
                </a:lnTo>
                <a:lnTo>
                  <a:pt x="2334876" y="419882"/>
                </a:lnTo>
                <a:lnTo>
                  <a:pt x="2342755" y="404092"/>
                </a:lnTo>
                <a:lnTo>
                  <a:pt x="2193980" y="404092"/>
                </a:lnTo>
                <a:lnTo>
                  <a:pt x="2180954" y="403296"/>
                </a:lnTo>
                <a:lnTo>
                  <a:pt x="2142935" y="384239"/>
                </a:lnTo>
                <a:lnTo>
                  <a:pt x="2124704" y="341434"/>
                </a:lnTo>
                <a:lnTo>
                  <a:pt x="2120951" y="294860"/>
                </a:lnTo>
                <a:lnTo>
                  <a:pt x="2120935" y="283467"/>
                </a:lnTo>
                <a:lnTo>
                  <a:pt x="2121647" y="267761"/>
                </a:lnTo>
                <a:lnTo>
                  <a:pt x="2128306" y="229186"/>
                </a:lnTo>
                <a:lnTo>
                  <a:pt x="2151091" y="196350"/>
                </a:lnTo>
                <a:lnTo>
                  <a:pt x="2192640" y="185627"/>
                </a:lnTo>
                <a:lnTo>
                  <a:pt x="2343162" y="185627"/>
                </a:lnTo>
                <a:lnTo>
                  <a:pt x="2341368" y="180769"/>
                </a:lnTo>
                <a:lnTo>
                  <a:pt x="2328440" y="160162"/>
                </a:lnTo>
                <a:lnTo>
                  <a:pt x="2116244" y="160162"/>
                </a:lnTo>
                <a:lnTo>
                  <a:pt x="2102171" y="112582"/>
                </a:lnTo>
                <a:close/>
              </a:path>
              <a:path w="5046980" h="639444">
                <a:moveTo>
                  <a:pt x="2322254" y="438269"/>
                </a:moveTo>
                <a:lnTo>
                  <a:pt x="2120935" y="438269"/>
                </a:lnTo>
                <a:lnTo>
                  <a:pt x="2126170" y="444216"/>
                </a:lnTo>
                <a:lnTo>
                  <a:pt x="2159133" y="470771"/>
                </a:lnTo>
                <a:lnTo>
                  <a:pt x="2197666" y="483503"/>
                </a:lnTo>
                <a:lnTo>
                  <a:pt x="2222126" y="485178"/>
                </a:lnTo>
                <a:lnTo>
                  <a:pt x="2242272" y="483838"/>
                </a:lnTo>
                <a:lnTo>
                  <a:pt x="2295171" y="463734"/>
                </a:lnTo>
                <a:lnTo>
                  <a:pt x="2322254" y="438269"/>
                </a:lnTo>
                <a:close/>
              </a:path>
              <a:path w="5046980" h="639444">
                <a:moveTo>
                  <a:pt x="2343162" y="185627"/>
                </a:moveTo>
                <a:lnTo>
                  <a:pt x="2192640" y="185627"/>
                </a:lnTo>
                <a:lnTo>
                  <a:pt x="2209184" y="187345"/>
                </a:lnTo>
                <a:lnTo>
                  <a:pt x="2223298" y="192496"/>
                </a:lnTo>
                <a:lnTo>
                  <a:pt x="2251570" y="228181"/>
                </a:lnTo>
                <a:lnTo>
                  <a:pt x="2259947" y="268389"/>
                </a:lnTo>
                <a:lnTo>
                  <a:pt x="2260994" y="293519"/>
                </a:lnTo>
                <a:lnTo>
                  <a:pt x="2260533" y="310608"/>
                </a:lnTo>
                <a:lnTo>
                  <a:pt x="2253622" y="353832"/>
                </a:lnTo>
                <a:lnTo>
                  <a:pt x="2231508" y="391359"/>
                </a:lnTo>
                <a:lnTo>
                  <a:pt x="2193980" y="404092"/>
                </a:lnTo>
                <a:lnTo>
                  <a:pt x="2342755" y="404092"/>
                </a:lnTo>
                <a:lnTo>
                  <a:pt x="2358331" y="352324"/>
                </a:lnTo>
                <a:lnTo>
                  <a:pt x="2362854" y="294860"/>
                </a:lnTo>
                <a:lnTo>
                  <a:pt x="2360467" y="251133"/>
                </a:lnTo>
                <a:lnTo>
                  <a:pt x="2353305" y="213103"/>
                </a:lnTo>
                <a:lnTo>
                  <a:pt x="2343162" y="185627"/>
                </a:lnTo>
                <a:close/>
              </a:path>
              <a:path w="5046980" h="639444">
                <a:moveTo>
                  <a:pt x="2224806" y="105881"/>
                </a:moveTo>
                <a:lnTo>
                  <a:pt x="2178567" y="113253"/>
                </a:lnTo>
                <a:lnTo>
                  <a:pt x="2145060" y="133357"/>
                </a:lnTo>
                <a:lnTo>
                  <a:pt x="2120935" y="160162"/>
                </a:lnTo>
                <a:lnTo>
                  <a:pt x="2328440" y="160162"/>
                </a:lnTo>
                <a:lnTo>
                  <a:pt x="2280595" y="117944"/>
                </a:lnTo>
                <a:lnTo>
                  <a:pt x="2224806" y="105881"/>
                </a:lnTo>
                <a:close/>
              </a:path>
              <a:path w="5046980" h="639444">
                <a:moveTo>
                  <a:pt x="2582533" y="105881"/>
                </a:moveTo>
                <a:lnTo>
                  <a:pt x="2534116" y="111242"/>
                </a:lnTo>
                <a:lnTo>
                  <a:pt x="2492065" y="127325"/>
                </a:lnTo>
                <a:lnTo>
                  <a:pt x="2457385" y="154131"/>
                </a:lnTo>
                <a:lnTo>
                  <a:pt x="2431083" y="191659"/>
                </a:lnTo>
                <a:lnTo>
                  <a:pt x="2414999" y="239406"/>
                </a:lnTo>
                <a:lnTo>
                  <a:pt x="2409638" y="298210"/>
                </a:lnTo>
                <a:lnTo>
                  <a:pt x="2411146" y="328366"/>
                </a:lnTo>
                <a:lnTo>
                  <a:pt x="2423209" y="380637"/>
                </a:lnTo>
                <a:lnTo>
                  <a:pt x="2446957" y="422228"/>
                </a:lnTo>
                <a:lnTo>
                  <a:pt x="2480128" y="453389"/>
                </a:lnTo>
                <a:lnTo>
                  <a:pt x="2522012" y="473870"/>
                </a:lnTo>
                <a:lnTo>
                  <a:pt x="2570597" y="483922"/>
                </a:lnTo>
                <a:lnTo>
                  <a:pt x="2597277" y="485178"/>
                </a:lnTo>
                <a:lnTo>
                  <a:pt x="2617590" y="484760"/>
                </a:lnTo>
                <a:lnTo>
                  <a:pt x="2668981" y="478477"/>
                </a:lnTo>
                <a:lnTo>
                  <a:pt x="2712331" y="465284"/>
                </a:lnTo>
                <a:lnTo>
                  <a:pt x="2725943" y="459043"/>
                </a:lnTo>
                <a:lnTo>
                  <a:pt x="2725943" y="410793"/>
                </a:lnTo>
                <a:lnTo>
                  <a:pt x="2601967" y="410793"/>
                </a:lnTo>
                <a:lnTo>
                  <a:pt x="2581989" y="409285"/>
                </a:lnTo>
                <a:lnTo>
                  <a:pt x="2535624" y="386668"/>
                </a:lnTo>
                <a:lnTo>
                  <a:pt x="2512881" y="340303"/>
                </a:lnTo>
                <a:lnTo>
                  <a:pt x="2510829" y="320325"/>
                </a:lnTo>
                <a:lnTo>
                  <a:pt x="2746717" y="320325"/>
                </a:lnTo>
                <a:lnTo>
                  <a:pt x="2746717" y="272075"/>
                </a:lnTo>
                <a:lnTo>
                  <a:pt x="2745834" y="253981"/>
                </a:lnTo>
                <a:lnTo>
                  <a:pt x="2512839" y="253981"/>
                </a:lnTo>
                <a:lnTo>
                  <a:pt x="2515478" y="235511"/>
                </a:lnTo>
                <a:lnTo>
                  <a:pt x="2534954" y="195679"/>
                </a:lnTo>
                <a:lnTo>
                  <a:pt x="2569382" y="178088"/>
                </a:lnTo>
                <a:lnTo>
                  <a:pt x="2583204" y="176916"/>
                </a:lnTo>
                <a:lnTo>
                  <a:pt x="2723610" y="176916"/>
                </a:lnTo>
                <a:lnTo>
                  <a:pt x="2715514" y="164267"/>
                </a:lnTo>
                <a:lnTo>
                  <a:pt x="2687033" y="136121"/>
                </a:lnTo>
                <a:lnTo>
                  <a:pt x="2650636" y="116813"/>
                </a:lnTo>
                <a:lnTo>
                  <a:pt x="2607077" y="107096"/>
                </a:lnTo>
                <a:lnTo>
                  <a:pt x="2582533" y="105881"/>
                </a:lnTo>
                <a:close/>
              </a:path>
              <a:path w="5046980" h="639444">
                <a:moveTo>
                  <a:pt x="2725943" y="381977"/>
                </a:moveTo>
                <a:lnTo>
                  <a:pt x="2680834" y="399945"/>
                </a:lnTo>
                <a:lnTo>
                  <a:pt x="2635809" y="409118"/>
                </a:lnTo>
                <a:lnTo>
                  <a:pt x="2601967" y="410793"/>
                </a:lnTo>
                <a:lnTo>
                  <a:pt x="2725943" y="410793"/>
                </a:lnTo>
                <a:lnTo>
                  <a:pt x="2725943" y="381977"/>
                </a:lnTo>
                <a:close/>
              </a:path>
              <a:path w="5046980" h="639444">
                <a:moveTo>
                  <a:pt x="2723610" y="176916"/>
                </a:moveTo>
                <a:lnTo>
                  <a:pt x="2583204" y="176916"/>
                </a:lnTo>
                <a:lnTo>
                  <a:pt x="2594428" y="177544"/>
                </a:lnTo>
                <a:lnTo>
                  <a:pt x="2604648" y="179429"/>
                </a:lnTo>
                <a:lnTo>
                  <a:pt x="2640668" y="206192"/>
                </a:lnTo>
                <a:lnTo>
                  <a:pt x="2652395" y="243217"/>
                </a:lnTo>
                <a:lnTo>
                  <a:pt x="2652898" y="253981"/>
                </a:lnTo>
                <a:lnTo>
                  <a:pt x="2745834" y="253981"/>
                </a:lnTo>
                <a:lnTo>
                  <a:pt x="2745460" y="246317"/>
                </a:lnTo>
                <a:lnTo>
                  <a:pt x="2741691" y="222652"/>
                </a:lnTo>
                <a:lnTo>
                  <a:pt x="2735408" y="201082"/>
                </a:lnTo>
                <a:lnTo>
                  <a:pt x="2726613" y="181607"/>
                </a:lnTo>
                <a:lnTo>
                  <a:pt x="2723610" y="176916"/>
                </a:lnTo>
                <a:close/>
              </a:path>
              <a:path w="5046980" h="639444">
                <a:moveTo>
                  <a:pt x="2914131" y="112582"/>
                </a:moveTo>
                <a:lnTo>
                  <a:pt x="2814280" y="112582"/>
                </a:lnTo>
                <a:lnTo>
                  <a:pt x="2814280" y="478477"/>
                </a:lnTo>
                <a:lnTo>
                  <a:pt x="3359102" y="478477"/>
                </a:lnTo>
                <a:lnTo>
                  <a:pt x="3359102" y="403422"/>
                </a:lnTo>
                <a:lnTo>
                  <a:pt x="2914131" y="403422"/>
                </a:lnTo>
                <a:lnTo>
                  <a:pt x="2914131" y="112582"/>
                </a:lnTo>
                <a:close/>
              </a:path>
              <a:path w="5046980" h="639444">
                <a:moveTo>
                  <a:pt x="3136616" y="112582"/>
                </a:moveTo>
                <a:lnTo>
                  <a:pt x="3036766" y="112582"/>
                </a:lnTo>
                <a:lnTo>
                  <a:pt x="3036766" y="403422"/>
                </a:lnTo>
                <a:lnTo>
                  <a:pt x="3136616" y="403422"/>
                </a:lnTo>
                <a:lnTo>
                  <a:pt x="3136616" y="112582"/>
                </a:lnTo>
                <a:close/>
              </a:path>
              <a:path w="5046980" h="639444">
                <a:moveTo>
                  <a:pt x="3359102" y="112582"/>
                </a:moveTo>
                <a:lnTo>
                  <a:pt x="3259251" y="112582"/>
                </a:lnTo>
                <a:lnTo>
                  <a:pt x="3259251" y="403422"/>
                </a:lnTo>
                <a:lnTo>
                  <a:pt x="3359102" y="403422"/>
                </a:lnTo>
                <a:lnTo>
                  <a:pt x="3359102" y="112582"/>
                </a:lnTo>
                <a:close/>
              </a:path>
              <a:path w="5046980" h="639444">
                <a:moveTo>
                  <a:pt x="3600853" y="105881"/>
                </a:moveTo>
                <a:lnTo>
                  <a:pt x="3552436" y="111242"/>
                </a:lnTo>
                <a:lnTo>
                  <a:pt x="3510385" y="127325"/>
                </a:lnTo>
                <a:lnTo>
                  <a:pt x="3475705" y="154131"/>
                </a:lnTo>
                <a:lnTo>
                  <a:pt x="3449403" y="191659"/>
                </a:lnTo>
                <a:lnTo>
                  <a:pt x="3433319" y="239406"/>
                </a:lnTo>
                <a:lnTo>
                  <a:pt x="3427958" y="298210"/>
                </a:lnTo>
                <a:lnTo>
                  <a:pt x="3429466" y="328366"/>
                </a:lnTo>
                <a:lnTo>
                  <a:pt x="3441528" y="380637"/>
                </a:lnTo>
                <a:lnTo>
                  <a:pt x="3465276" y="422228"/>
                </a:lnTo>
                <a:lnTo>
                  <a:pt x="3498448" y="453389"/>
                </a:lnTo>
                <a:lnTo>
                  <a:pt x="3540332" y="473870"/>
                </a:lnTo>
                <a:lnTo>
                  <a:pt x="3588916" y="483922"/>
                </a:lnTo>
                <a:lnTo>
                  <a:pt x="3615596" y="485178"/>
                </a:lnTo>
                <a:lnTo>
                  <a:pt x="3635910" y="484760"/>
                </a:lnTo>
                <a:lnTo>
                  <a:pt x="3687301" y="478477"/>
                </a:lnTo>
                <a:lnTo>
                  <a:pt x="3730651" y="465284"/>
                </a:lnTo>
                <a:lnTo>
                  <a:pt x="3744263" y="459043"/>
                </a:lnTo>
                <a:lnTo>
                  <a:pt x="3744263" y="410793"/>
                </a:lnTo>
                <a:lnTo>
                  <a:pt x="3620287" y="410793"/>
                </a:lnTo>
                <a:lnTo>
                  <a:pt x="3600309" y="409285"/>
                </a:lnTo>
                <a:lnTo>
                  <a:pt x="3553944" y="386668"/>
                </a:lnTo>
                <a:lnTo>
                  <a:pt x="3531201" y="340303"/>
                </a:lnTo>
                <a:lnTo>
                  <a:pt x="3529149" y="320325"/>
                </a:lnTo>
                <a:lnTo>
                  <a:pt x="3765037" y="320325"/>
                </a:lnTo>
                <a:lnTo>
                  <a:pt x="3765037" y="272075"/>
                </a:lnTo>
                <a:lnTo>
                  <a:pt x="3764154" y="253981"/>
                </a:lnTo>
                <a:lnTo>
                  <a:pt x="3531159" y="253981"/>
                </a:lnTo>
                <a:lnTo>
                  <a:pt x="3533798" y="235511"/>
                </a:lnTo>
                <a:lnTo>
                  <a:pt x="3553274" y="195679"/>
                </a:lnTo>
                <a:lnTo>
                  <a:pt x="3587702" y="178088"/>
                </a:lnTo>
                <a:lnTo>
                  <a:pt x="3601523" y="176916"/>
                </a:lnTo>
                <a:lnTo>
                  <a:pt x="3741930" y="176916"/>
                </a:lnTo>
                <a:lnTo>
                  <a:pt x="3733834" y="164267"/>
                </a:lnTo>
                <a:lnTo>
                  <a:pt x="3705353" y="136121"/>
                </a:lnTo>
                <a:lnTo>
                  <a:pt x="3668956" y="116813"/>
                </a:lnTo>
                <a:lnTo>
                  <a:pt x="3625397" y="107096"/>
                </a:lnTo>
                <a:lnTo>
                  <a:pt x="3600853" y="105881"/>
                </a:lnTo>
                <a:close/>
              </a:path>
              <a:path w="5046980" h="639444">
                <a:moveTo>
                  <a:pt x="3744263" y="381977"/>
                </a:moveTo>
                <a:lnTo>
                  <a:pt x="3699154" y="399945"/>
                </a:lnTo>
                <a:lnTo>
                  <a:pt x="3654129" y="409118"/>
                </a:lnTo>
                <a:lnTo>
                  <a:pt x="3620287" y="410793"/>
                </a:lnTo>
                <a:lnTo>
                  <a:pt x="3744263" y="410793"/>
                </a:lnTo>
                <a:lnTo>
                  <a:pt x="3744263" y="381977"/>
                </a:lnTo>
                <a:close/>
              </a:path>
              <a:path w="5046980" h="639444">
                <a:moveTo>
                  <a:pt x="3741930" y="176916"/>
                </a:moveTo>
                <a:lnTo>
                  <a:pt x="3601523" y="176916"/>
                </a:lnTo>
                <a:lnTo>
                  <a:pt x="3612748" y="177544"/>
                </a:lnTo>
                <a:lnTo>
                  <a:pt x="3622968" y="179429"/>
                </a:lnTo>
                <a:lnTo>
                  <a:pt x="3658988" y="206192"/>
                </a:lnTo>
                <a:lnTo>
                  <a:pt x="3670715" y="243217"/>
                </a:lnTo>
                <a:lnTo>
                  <a:pt x="3671218" y="253981"/>
                </a:lnTo>
                <a:lnTo>
                  <a:pt x="3764154" y="253981"/>
                </a:lnTo>
                <a:lnTo>
                  <a:pt x="3763780" y="246317"/>
                </a:lnTo>
                <a:lnTo>
                  <a:pt x="3760011" y="222652"/>
                </a:lnTo>
                <a:lnTo>
                  <a:pt x="3753728" y="201082"/>
                </a:lnTo>
                <a:lnTo>
                  <a:pt x="3744933" y="181607"/>
                </a:lnTo>
                <a:lnTo>
                  <a:pt x="3741930" y="176916"/>
                </a:lnTo>
                <a:close/>
              </a:path>
              <a:path w="5046980" h="639444">
                <a:moveTo>
                  <a:pt x="3932451" y="112582"/>
                </a:moveTo>
                <a:lnTo>
                  <a:pt x="3832600" y="112582"/>
                </a:lnTo>
                <a:lnTo>
                  <a:pt x="3832600" y="478477"/>
                </a:lnTo>
                <a:lnTo>
                  <a:pt x="3932451" y="478477"/>
                </a:lnTo>
                <a:lnTo>
                  <a:pt x="3932451" y="327696"/>
                </a:lnTo>
                <a:lnTo>
                  <a:pt x="4171689" y="327696"/>
                </a:lnTo>
                <a:lnTo>
                  <a:pt x="4171689" y="253311"/>
                </a:lnTo>
                <a:lnTo>
                  <a:pt x="3932451" y="253311"/>
                </a:lnTo>
                <a:lnTo>
                  <a:pt x="3932451" y="112582"/>
                </a:lnTo>
                <a:close/>
              </a:path>
              <a:path w="5046980" h="639444">
                <a:moveTo>
                  <a:pt x="4171689" y="327696"/>
                </a:moveTo>
                <a:lnTo>
                  <a:pt x="4071839" y="327696"/>
                </a:lnTo>
                <a:lnTo>
                  <a:pt x="4071839" y="478477"/>
                </a:lnTo>
                <a:lnTo>
                  <a:pt x="4171689" y="478477"/>
                </a:lnTo>
                <a:lnTo>
                  <a:pt x="4171689" y="327696"/>
                </a:lnTo>
                <a:close/>
              </a:path>
              <a:path w="5046980" h="639444">
                <a:moveTo>
                  <a:pt x="4171689" y="112582"/>
                </a:moveTo>
                <a:lnTo>
                  <a:pt x="4071839" y="112582"/>
                </a:lnTo>
                <a:lnTo>
                  <a:pt x="4071839" y="253311"/>
                </a:lnTo>
                <a:lnTo>
                  <a:pt x="4171689" y="253311"/>
                </a:lnTo>
                <a:lnTo>
                  <a:pt x="4171689" y="112582"/>
                </a:lnTo>
                <a:close/>
              </a:path>
              <a:path w="5046980" h="639444">
                <a:moveTo>
                  <a:pt x="4359401" y="112582"/>
                </a:moveTo>
                <a:lnTo>
                  <a:pt x="4262901" y="112582"/>
                </a:lnTo>
                <a:lnTo>
                  <a:pt x="4262901" y="478477"/>
                </a:lnTo>
                <a:lnTo>
                  <a:pt x="4382856" y="478477"/>
                </a:lnTo>
                <a:lnTo>
                  <a:pt x="4454629" y="369245"/>
                </a:lnTo>
                <a:lnTo>
                  <a:pt x="4352029" y="369245"/>
                </a:lnTo>
                <a:lnTo>
                  <a:pt x="4352476" y="365671"/>
                </a:lnTo>
                <a:lnTo>
                  <a:pt x="4356050" y="319655"/>
                </a:lnTo>
                <a:lnTo>
                  <a:pt x="4356678" y="310985"/>
                </a:lnTo>
                <a:lnTo>
                  <a:pt x="4357223" y="302399"/>
                </a:lnTo>
                <a:lnTo>
                  <a:pt x="4357730" y="292849"/>
                </a:lnTo>
                <a:lnTo>
                  <a:pt x="4358061" y="285478"/>
                </a:lnTo>
                <a:lnTo>
                  <a:pt x="4358647" y="277436"/>
                </a:lnTo>
                <a:lnTo>
                  <a:pt x="4359066" y="270065"/>
                </a:lnTo>
                <a:lnTo>
                  <a:pt x="4359317" y="263363"/>
                </a:lnTo>
                <a:lnTo>
                  <a:pt x="4359401" y="112582"/>
                </a:lnTo>
                <a:close/>
              </a:path>
              <a:path w="5046980" h="639444">
                <a:moveTo>
                  <a:pt x="4640858" y="222485"/>
                </a:moveTo>
                <a:lnTo>
                  <a:pt x="4551060" y="222485"/>
                </a:lnTo>
                <a:lnTo>
                  <a:pt x="4550641" y="228097"/>
                </a:lnTo>
                <a:lnTo>
                  <a:pt x="4550055" y="234882"/>
                </a:lnTo>
                <a:lnTo>
                  <a:pt x="4549301" y="242840"/>
                </a:lnTo>
                <a:lnTo>
                  <a:pt x="4548380" y="251971"/>
                </a:lnTo>
                <a:lnTo>
                  <a:pt x="4547039" y="271572"/>
                </a:lnTo>
                <a:lnTo>
                  <a:pt x="4544694" y="313456"/>
                </a:lnTo>
                <a:lnTo>
                  <a:pt x="4544359" y="478477"/>
                </a:lnTo>
                <a:lnTo>
                  <a:pt x="4640858" y="478477"/>
                </a:lnTo>
                <a:lnTo>
                  <a:pt x="4640858" y="222485"/>
                </a:lnTo>
                <a:close/>
              </a:path>
              <a:path w="5046980" h="639444">
                <a:moveTo>
                  <a:pt x="4640858" y="112582"/>
                </a:moveTo>
                <a:lnTo>
                  <a:pt x="4520904" y="112582"/>
                </a:lnTo>
                <a:lnTo>
                  <a:pt x="4352029" y="369245"/>
                </a:lnTo>
                <a:lnTo>
                  <a:pt x="4454629" y="369245"/>
                </a:lnTo>
                <a:lnTo>
                  <a:pt x="4551060" y="222485"/>
                </a:lnTo>
                <a:lnTo>
                  <a:pt x="4640858" y="222485"/>
                </a:lnTo>
                <a:lnTo>
                  <a:pt x="4640858" y="112582"/>
                </a:lnTo>
                <a:close/>
              </a:path>
              <a:path w="5046980" h="639444">
                <a:moveTo>
                  <a:pt x="4882594" y="105881"/>
                </a:moveTo>
                <a:lnTo>
                  <a:pt x="4834177" y="111242"/>
                </a:lnTo>
                <a:lnTo>
                  <a:pt x="4792126" y="127325"/>
                </a:lnTo>
                <a:lnTo>
                  <a:pt x="4757446" y="154131"/>
                </a:lnTo>
                <a:lnTo>
                  <a:pt x="4731144" y="191659"/>
                </a:lnTo>
                <a:lnTo>
                  <a:pt x="4715060" y="239406"/>
                </a:lnTo>
                <a:lnTo>
                  <a:pt x="4709699" y="298210"/>
                </a:lnTo>
                <a:lnTo>
                  <a:pt x="4711207" y="328366"/>
                </a:lnTo>
                <a:lnTo>
                  <a:pt x="4723269" y="380637"/>
                </a:lnTo>
                <a:lnTo>
                  <a:pt x="4747017" y="422228"/>
                </a:lnTo>
                <a:lnTo>
                  <a:pt x="4780189" y="453389"/>
                </a:lnTo>
                <a:lnTo>
                  <a:pt x="4822073" y="473870"/>
                </a:lnTo>
                <a:lnTo>
                  <a:pt x="4870658" y="483922"/>
                </a:lnTo>
                <a:lnTo>
                  <a:pt x="4897337" y="485178"/>
                </a:lnTo>
                <a:lnTo>
                  <a:pt x="4917651" y="484760"/>
                </a:lnTo>
                <a:lnTo>
                  <a:pt x="4969042" y="478477"/>
                </a:lnTo>
                <a:lnTo>
                  <a:pt x="5012392" y="465284"/>
                </a:lnTo>
                <a:lnTo>
                  <a:pt x="5026004" y="459043"/>
                </a:lnTo>
                <a:lnTo>
                  <a:pt x="5026004" y="410793"/>
                </a:lnTo>
                <a:lnTo>
                  <a:pt x="4902029" y="410793"/>
                </a:lnTo>
                <a:lnTo>
                  <a:pt x="4882050" y="409285"/>
                </a:lnTo>
                <a:lnTo>
                  <a:pt x="4835685" y="386668"/>
                </a:lnTo>
                <a:lnTo>
                  <a:pt x="4812942" y="340303"/>
                </a:lnTo>
                <a:lnTo>
                  <a:pt x="4810890" y="320325"/>
                </a:lnTo>
                <a:lnTo>
                  <a:pt x="5046778" y="320325"/>
                </a:lnTo>
                <a:lnTo>
                  <a:pt x="5046778" y="272075"/>
                </a:lnTo>
                <a:lnTo>
                  <a:pt x="5045895" y="253981"/>
                </a:lnTo>
                <a:lnTo>
                  <a:pt x="4812900" y="253981"/>
                </a:lnTo>
                <a:lnTo>
                  <a:pt x="4815539" y="235511"/>
                </a:lnTo>
                <a:lnTo>
                  <a:pt x="4835015" y="195679"/>
                </a:lnTo>
                <a:lnTo>
                  <a:pt x="4869443" y="178088"/>
                </a:lnTo>
                <a:lnTo>
                  <a:pt x="4883264" y="176916"/>
                </a:lnTo>
                <a:lnTo>
                  <a:pt x="5023671" y="176916"/>
                </a:lnTo>
                <a:lnTo>
                  <a:pt x="5015575" y="164267"/>
                </a:lnTo>
                <a:lnTo>
                  <a:pt x="4987094" y="136121"/>
                </a:lnTo>
                <a:lnTo>
                  <a:pt x="4950697" y="116813"/>
                </a:lnTo>
                <a:lnTo>
                  <a:pt x="4907138" y="107096"/>
                </a:lnTo>
                <a:lnTo>
                  <a:pt x="4882594" y="105881"/>
                </a:lnTo>
                <a:close/>
              </a:path>
              <a:path w="5046980" h="639444">
                <a:moveTo>
                  <a:pt x="5026004" y="381977"/>
                </a:moveTo>
                <a:lnTo>
                  <a:pt x="4980895" y="399945"/>
                </a:lnTo>
                <a:lnTo>
                  <a:pt x="4935870" y="409118"/>
                </a:lnTo>
                <a:lnTo>
                  <a:pt x="4902029" y="410793"/>
                </a:lnTo>
                <a:lnTo>
                  <a:pt x="5026004" y="410793"/>
                </a:lnTo>
                <a:lnTo>
                  <a:pt x="5026004" y="381977"/>
                </a:lnTo>
                <a:close/>
              </a:path>
              <a:path w="5046980" h="639444">
                <a:moveTo>
                  <a:pt x="5023671" y="176916"/>
                </a:moveTo>
                <a:lnTo>
                  <a:pt x="4883264" y="176916"/>
                </a:lnTo>
                <a:lnTo>
                  <a:pt x="4894489" y="177544"/>
                </a:lnTo>
                <a:lnTo>
                  <a:pt x="4904709" y="179429"/>
                </a:lnTo>
                <a:lnTo>
                  <a:pt x="4940729" y="206192"/>
                </a:lnTo>
                <a:lnTo>
                  <a:pt x="4952456" y="243217"/>
                </a:lnTo>
                <a:lnTo>
                  <a:pt x="4952959" y="253981"/>
                </a:lnTo>
                <a:lnTo>
                  <a:pt x="5045895" y="253981"/>
                </a:lnTo>
                <a:lnTo>
                  <a:pt x="5045521" y="246317"/>
                </a:lnTo>
                <a:lnTo>
                  <a:pt x="5041752" y="222652"/>
                </a:lnTo>
                <a:lnTo>
                  <a:pt x="5035469" y="201082"/>
                </a:lnTo>
                <a:lnTo>
                  <a:pt x="5026674" y="181607"/>
                </a:lnTo>
                <a:lnTo>
                  <a:pt x="5023671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533440"/>
            <a:ext cx="7534859" cy="67926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5258090" y="2576256"/>
            <a:ext cx="2212340" cy="403860"/>
          </a:xfrm>
          <a:custGeom>
            <a:avLst/>
            <a:gdLst/>
            <a:ahLst/>
            <a:cxnLst/>
            <a:rect l="l" t="t" r="r" b="b"/>
            <a:pathLst>
              <a:path w="2212340" h="403860">
                <a:moveTo>
                  <a:pt x="49841" y="113085"/>
                </a:moveTo>
                <a:lnTo>
                  <a:pt x="14554" y="127744"/>
                </a:lnTo>
                <a:lnTo>
                  <a:pt x="0" y="163764"/>
                </a:lnTo>
                <a:lnTo>
                  <a:pt x="418" y="170544"/>
                </a:lnTo>
                <a:lnTo>
                  <a:pt x="19344" y="203684"/>
                </a:lnTo>
                <a:lnTo>
                  <a:pt x="49841" y="214024"/>
                </a:lnTo>
                <a:lnTo>
                  <a:pt x="56778" y="213606"/>
                </a:lnTo>
                <a:lnTo>
                  <a:pt x="90154" y="194679"/>
                </a:lnTo>
                <a:lnTo>
                  <a:pt x="100520" y="163764"/>
                </a:lnTo>
                <a:lnTo>
                  <a:pt x="100101" y="156827"/>
                </a:lnTo>
                <a:lnTo>
                  <a:pt x="80939" y="123451"/>
                </a:lnTo>
                <a:lnTo>
                  <a:pt x="49841" y="113085"/>
                </a:lnTo>
                <a:close/>
              </a:path>
              <a:path w="2212340" h="403860">
                <a:moveTo>
                  <a:pt x="551270" y="0"/>
                </a:moveTo>
                <a:lnTo>
                  <a:pt x="513994" y="0"/>
                </a:lnTo>
                <a:lnTo>
                  <a:pt x="513994" y="36857"/>
                </a:lnTo>
                <a:lnTo>
                  <a:pt x="496691" y="37616"/>
                </a:lnTo>
                <a:lnTo>
                  <a:pt x="453263" y="46490"/>
                </a:lnTo>
                <a:lnTo>
                  <a:pt x="413473" y="71202"/>
                </a:lnTo>
                <a:lnTo>
                  <a:pt x="392113" y="106384"/>
                </a:lnTo>
                <a:lnTo>
                  <a:pt x="385830" y="148267"/>
                </a:lnTo>
                <a:lnTo>
                  <a:pt x="386197" y="157927"/>
                </a:lnTo>
                <a:lnTo>
                  <a:pt x="395149" y="196878"/>
                </a:lnTo>
                <a:lnTo>
                  <a:pt x="419573" y="231458"/>
                </a:lnTo>
                <a:lnTo>
                  <a:pt x="464126" y="254913"/>
                </a:lnTo>
                <a:lnTo>
                  <a:pt x="513994" y="261353"/>
                </a:lnTo>
                <a:lnTo>
                  <a:pt x="513994" y="307425"/>
                </a:lnTo>
                <a:lnTo>
                  <a:pt x="551270" y="307425"/>
                </a:lnTo>
                <a:lnTo>
                  <a:pt x="551270" y="261353"/>
                </a:lnTo>
                <a:lnTo>
                  <a:pt x="569123" y="260358"/>
                </a:lnTo>
                <a:lnTo>
                  <a:pt x="613258" y="250463"/>
                </a:lnTo>
                <a:lnTo>
                  <a:pt x="646482" y="230359"/>
                </a:lnTo>
                <a:lnTo>
                  <a:pt x="513994" y="230359"/>
                </a:lnTo>
                <a:lnTo>
                  <a:pt x="498994" y="229181"/>
                </a:lnTo>
                <a:lnTo>
                  <a:pt x="453263" y="213527"/>
                </a:lnTo>
                <a:lnTo>
                  <a:pt x="429127" y="181381"/>
                </a:lnTo>
                <a:lnTo>
                  <a:pt x="423944" y="147848"/>
                </a:lnTo>
                <a:lnTo>
                  <a:pt x="424430" y="137325"/>
                </a:lnTo>
                <a:lnTo>
                  <a:pt x="437216" y="98897"/>
                </a:lnTo>
                <a:lnTo>
                  <a:pt x="471273" y="75128"/>
                </a:lnTo>
                <a:lnTo>
                  <a:pt x="513994" y="68689"/>
                </a:lnTo>
                <a:lnTo>
                  <a:pt x="649946" y="68689"/>
                </a:lnTo>
                <a:lnTo>
                  <a:pt x="640927" y="60940"/>
                </a:lnTo>
                <a:lnTo>
                  <a:pt x="594725" y="41255"/>
                </a:lnTo>
                <a:lnTo>
                  <a:pt x="551270" y="36857"/>
                </a:lnTo>
                <a:lnTo>
                  <a:pt x="551270" y="0"/>
                </a:lnTo>
                <a:close/>
              </a:path>
              <a:path w="2212340" h="403860">
                <a:moveTo>
                  <a:pt x="551270" y="68689"/>
                </a:moveTo>
                <a:lnTo>
                  <a:pt x="513994" y="68689"/>
                </a:lnTo>
                <a:lnTo>
                  <a:pt x="513994" y="230359"/>
                </a:lnTo>
                <a:lnTo>
                  <a:pt x="551270" y="230359"/>
                </a:lnTo>
                <a:lnTo>
                  <a:pt x="551270" y="68689"/>
                </a:lnTo>
                <a:close/>
              </a:path>
              <a:path w="2212340" h="403860">
                <a:moveTo>
                  <a:pt x="649946" y="68689"/>
                </a:moveTo>
                <a:lnTo>
                  <a:pt x="551270" y="68689"/>
                </a:lnTo>
                <a:lnTo>
                  <a:pt x="567343" y="69683"/>
                </a:lnTo>
                <a:lnTo>
                  <a:pt x="581636" y="71830"/>
                </a:lnTo>
                <a:lnTo>
                  <a:pt x="621739" y="91201"/>
                </a:lnTo>
                <a:lnTo>
                  <a:pt x="639226" y="125650"/>
                </a:lnTo>
                <a:lnTo>
                  <a:pt x="641320" y="147848"/>
                </a:lnTo>
                <a:lnTo>
                  <a:pt x="640800" y="158319"/>
                </a:lnTo>
                <a:lnTo>
                  <a:pt x="627001" y="198685"/>
                </a:lnTo>
                <a:lnTo>
                  <a:pt x="592578" y="223291"/>
                </a:lnTo>
                <a:lnTo>
                  <a:pt x="551270" y="230359"/>
                </a:lnTo>
                <a:lnTo>
                  <a:pt x="646482" y="230359"/>
                </a:lnTo>
                <a:lnTo>
                  <a:pt x="669670" y="198109"/>
                </a:lnTo>
                <a:lnTo>
                  <a:pt x="679041" y="158319"/>
                </a:lnTo>
                <a:lnTo>
                  <a:pt x="679434" y="148267"/>
                </a:lnTo>
                <a:lnTo>
                  <a:pt x="678701" y="133346"/>
                </a:lnTo>
                <a:lnTo>
                  <a:pt x="667707" y="92981"/>
                </a:lnTo>
                <a:lnTo>
                  <a:pt x="651896" y="70364"/>
                </a:lnTo>
                <a:lnTo>
                  <a:pt x="649946" y="68689"/>
                </a:lnTo>
                <a:close/>
              </a:path>
              <a:path w="2212340" h="403860">
                <a:moveTo>
                  <a:pt x="820042" y="74552"/>
                </a:moveTo>
                <a:lnTo>
                  <a:pt x="776614" y="82327"/>
                </a:lnTo>
                <a:lnTo>
                  <a:pt x="743604" y="104918"/>
                </a:lnTo>
                <a:lnTo>
                  <a:pt x="722819" y="141252"/>
                </a:lnTo>
                <a:lnTo>
                  <a:pt x="715752" y="190570"/>
                </a:lnTo>
                <a:lnTo>
                  <a:pt x="716223" y="204208"/>
                </a:lnTo>
                <a:lnTo>
                  <a:pt x="727636" y="250699"/>
                </a:lnTo>
                <a:lnTo>
                  <a:pt x="752295" y="283944"/>
                </a:lnTo>
                <a:lnTo>
                  <a:pt x="787372" y="303184"/>
                </a:lnTo>
                <a:lnTo>
                  <a:pt x="818785" y="307425"/>
                </a:lnTo>
                <a:lnTo>
                  <a:pt x="830434" y="306954"/>
                </a:lnTo>
                <a:lnTo>
                  <a:pt x="871375" y="295462"/>
                </a:lnTo>
                <a:lnTo>
                  <a:pt x="895013" y="276850"/>
                </a:lnTo>
                <a:lnTo>
                  <a:pt x="819623" y="276850"/>
                </a:lnTo>
                <a:lnTo>
                  <a:pt x="808812" y="276195"/>
                </a:lnTo>
                <a:lnTo>
                  <a:pt x="769572" y="253709"/>
                </a:lnTo>
                <a:lnTo>
                  <a:pt x="755541" y="215281"/>
                </a:lnTo>
                <a:lnTo>
                  <a:pt x="753866" y="190570"/>
                </a:lnTo>
                <a:lnTo>
                  <a:pt x="754834" y="171748"/>
                </a:lnTo>
                <a:lnTo>
                  <a:pt x="769362" y="128163"/>
                </a:lnTo>
                <a:lnTo>
                  <a:pt x="803210" y="106960"/>
                </a:lnTo>
                <a:lnTo>
                  <a:pt x="819204" y="105546"/>
                </a:lnTo>
                <a:lnTo>
                  <a:pt x="894989" y="105546"/>
                </a:lnTo>
                <a:lnTo>
                  <a:pt x="894490" y="104918"/>
                </a:lnTo>
                <a:lnTo>
                  <a:pt x="861663" y="82327"/>
                </a:lnTo>
                <a:lnTo>
                  <a:pt x="834858" y="75416"/>
                </a:lnTo>
                <a:lnTo>
                  <a:pt x="820042" y="74552"/>
                </a:lnTo>
                <a:close/>
              </a:path>
              <a:path w="2212340" h="403860">
                <a:moveTo>
                  <a:pt x="894989" y="105546"/>
                </a:moveTo>
                <a:lnTo>
                  <a:pt x="819204" y="105546"/>
                </a:lnTo>
                <a:lnTo>
                  <a:pt x="830172" y="106200"/>
                </a:lnTo>
                <a:lnTo>
                  <a:pt x="840041" y="108164"/>
                </a:lnTo>
                <a:lnTo>
                  <a:pt x="874228" y="136042"/>
                </a:lnTo>
                <a:lnTo>
                  <a:pt x="884935" y="177664"/>
                </a:lnTo>
                <a:lnTo>
                  <a:pt x="885380" y="190570"/>
                </a:lnTo>
                <a:lnTo>
                  <a:pt x="884935" y="203344"/>
                </a:lnTo>
                <a:lnTo>
                  <a:pt x="874412" y="245725"/>
                </a:lnTo>
                <a:lnTo>
                  <a:pt x="840250" y="274232"/>
                </a:lnTo>
                <a:lnTo>
                  <a:pt x="819623" y="276850"/>
                </a:lnTo>
                <a:lnTo>
                  <a:pt x="895013" y="276850"/>
                </a:lnTo>
                <a:lnTo>
                  <a:pt x="915955" y="240411"/>
                </a:lnTo>
                <a:lnTo>
                  <a:pt x="923494" y="190570"/>
                </a:lnTo>
                <a:lnTo>
                  <a:pt x="922656" y="172664"/>
                </a:lnTo>
                <a:lnTo>
                  <a:pt x="920143" y="156225"/>
                </a:lnTo>
                <a:lnTo>
                  <a:pt x="915955" y="141252"/>
                </a:lnTo>
                <a:lnTo>
                  <a:pt x="910091" y="127744"/>
                </a:lnTo>
                <a:lnTo>
                  <a:pt x="902945" y="115546"/>
                </a:lnTo>
                <a:lnTo>
                  <a:pt x="894989" y="105546"/>
                </a:lnTo>
                <a:close/>
              </a:path>
              <a:path w="2212340" h="403860">
                <a:moveTo>
                  <a:pt x="1003688" y="78741"/>
                </a:moveTo>
                <a:lnTo>
                  <a:pt x="973532" y="78741"/>
                </a:lnTo>
                <a:lnTo>
                  <a:pt x="973532" y="403757"/>
                </a:lnTo>
                <a:lnTo>
                  <a:pt x="1010389" y="403757"/>
                </a:lnTo>
                <a:lnTo>
                  <a:pt x="1010295" y="304179"/>
                </a:lnTo>
                <a:lnTo>
                  <a:pt x="1010110" y="300025"/>
                </a:lnTo>
                <a:lnTo>
                  <a:pt x="1008993" y="285506"/>
                </a:lnTo>
                <a:lnTo>
                  <a:pt x="1008435" y="279502"/>
                </a:lnTo>
                <a:lnTo>
                  <a:pt x="1007876" y="274756"/>
                </a:lnTo>
                <a:lnTo>
                  <a:pt x="1054972" y="274756"/>
                </a:lnTo>
                <a:lnTo>
                  <a:pt x="1019682" y="246537"/>
                </a:lnTo>
                <a:lnTo>
                  <a:pt x="1010756" y="203868"/>
                </a:lnTo>
                <a:lnTo>
                  <a:pt x="1010389" y="190570"/>
                </a:lnTo>
                <a:lnTo>
                  <a:pt x="1010389" y="183449"/>
                </a:lnTo>
                <a:lnTo>
                  <a:pt x="1017091" y="139891"/>
                </a:lnTo>
                <a:lnTo>
                  <a:pt x="1044655" y="110494"/>
                </a:lnTo>
                <a:lnTo>
                  <a:pt x="1048324" y="109316"/>
                </a:lnTo>
                <a:lnTo>
                  <a:pt x="1008714" y="109316"/>
                </a:lnTo>
                <a:lnTo>
                  <a:pt x="1003688" y="78741"/>
                </a:lnTo>
                <a:close/>
              </a:path>
              <a:path w="2212340" h="403860">
                <a:moveTo>
                  <a:pt x="1054972" y="274756"/>
                </a:moveTo>
                <a:lnTo>
                  <a:pt x="1010389" y="274756"/>
                </a:lnTo>
                <a:lnTo>
                  <a:pt x="1014857" y="280619"/>
                </a:lnTo>
                <a:lnTo>
                  <a:pt x="1049341" y="302818"/>
                </a:lnTo>
                <a:lnTo>
                  <a:pt x="1079916" y="307425"/>
                </a:lnTo>
                <a:lnTo>
                  <a:pt x="1093476" y="306613"/>
                </a:lnTo>
                <a:lnTo>
                  <a:pt x="1138370" y="286954"/>
                </a:lnTo>
                <a:lnTo>
                  <a:pt x="1147769" y="276850"/>
                </a:lnTo>
                <a:lnTo>
                  <a:pt x="1074471" y="276850"/>
                </a:lnTo>
                <a:lnTo>
                  <a:pt x="1062953" y="276221"/>
                </a:lnTo>
                <a:lnTo>
                  <a:pt x="1054972" y="274756"/>
                </a:lnTo>
                <a:close/>
              </a:path>
              <a:path w="2212340" h="403860">
                <a:moveTo>
                  <a:pt x="1148367" y="105546"/>
                </a:moveTo>
                <a:lnTo>
                  <a:pt x="1073633" y="105546"/>
                </a:lnTo>
                <a:lnTo>
                  <a:pt x="1088109" y="106986"/>
                </a:lnTo>
                <a:lnTo>
                  <a:pt x="1100544" y="111305"/>
                </a:lnTo>
                <a:lnTo>
                  <a:pt x="1125883" y="141069"/>
                </a:lnTo>
                <a:lnTo>
                  <a:pt x="1134365" y="190151"/>
                </a:lnTo>
                <a:lnTo>
                  <a:pt x="1133946" y="202376"/>
                </a:lnTo>
                <a:lnTo>
                  <a:pt x="1124077" y="244102"/>
                </a:lnTo>
                <a:lnTo>
                  <a:pt x="1093109" y="274023"/>
                </a:lnTo>
                <a:lnTo>
                  <a:pt x="1074471" y="276850"/>
                </a:lnTo>
                <a:lnTo>
                  <a:pt x="1147769" y="276850"/>
                </a:lnTo>
                <a:lnTo>
                  <a:pt x="1165882" y="241144"/>
                </a:lnTo>
                <a:lnTo>
                  <a:pt x="1172479" y="190570"/>
                </a:lnTo>
                <a:lnTo>
                  <a:pt x="1170882" y="163293"/>
                </a:lnTo>
                <a:lnTo>
                  <a:pt x="1166091" y="139681"/>
                </a:lnTo>
                <a:lnTo>
                  <a:pt x="1158107" y="119734"/>
                </a:lnTo>
                <a:lnTo>
                  <a:pt x="1148367" y="105546"/>
                </a:lnTo>
                <a:close/>
              </a:path>
              <a:path w="2212340" h="403860">
                <a:moveTo>
                  <a:pt x="1080335" y="74552"/>
                </a:moveTo>
                <a:lnTo>
                  <a:pt x="1042640" y="81672"/>
                </a:lnTo>
                <a:lnTo>
                  <a:pt x="1010389" y="109316"/>
                </a:lnTo>
                <a:lnTo>
                  <a:pt x="1048324" y="109316"/>
                </a:lnTo>
                <a:lnTo>
                  <a:pt x="1053215" y="107745"/>
                </a:lnTo>
                <a:lnTo>
                  <a:pt x="1062875" y="106096"/>
                </a:lnTo>
                <a:lnTo>
                  <a:pt x="1073633" y="105546"/>
                </a:lnTo>
                <a:lnTo>
                  <a:pt x="1148367" y="105546"/>
                </a:lnTo>
                <a:lnTo>
                  <a:pt x="1146930" y="103452"/>
                </a:lnTo>
                <a:lnTo>
                  <a:pt x="1133344" y="90808"/>
                </a:lnTo>
                <a:lnTo>
                  <a:pt x="1117716" y="81777"/>
                </a:lnTo>
                <a:lnTo>
                  <a:pt x="1100046" y="76358"/>
                </a:lnTo>
                <a:lnTo>
                  <a:pt x="1080335" y="74552"/>
                </a:lnTo>
                <a:close/>
              </a:path>
              <a:path w="2212340" h="403860">
                <a:moveTo>
                  <a:pt x="1271841" y="78741"/>
                </a:moveTo>
                <a:lnTo>
                  <a:pt x="1222837" y="78741"/>
                </a:lnTo>
                <a:lnTo>
                  <a:pt x="1222837" y="303236"/>
                </a:lnTo>
                <a:lnTo>
                  <a:pt x="1255925" y="303236"/>
                </a:lnTo>
                <a:lnTo>
                  <a:pt x="1255916" y="154131"/>
                </a:lnTo>
                <a:lnTo>
                  <a:pt x="1255785" y="147988"/>
                </a:lnTo>
                <a:lnTo>
                  <a:pt x="1255506" y="141566"/>
                </a:lnTo>
                <a:lnTo>
                  <a:pt x="1255506" y="135144"/>
                </a:lnTo>
                <a:lnTo>
                  <a:pt x="1255227" y="128861"/>
                </a:lnTo>
                <a:lnTo>
                  <a:pt x="1254669" y="122718"/>
                </a:lnTo>
                <a:lnTo>
                  <a:pt x="1289085" y="122718"/>
                </a:lnTo>
                <a:lnTo>
                  <a:pt x="1271841" y="78741"/>
                </a:lnTo>
                <a:close/>
              </a:path>
              <a:path w="2212340" h="403860">
                <a:moveTo>
                  <a:pt x="1289085" y="122718"/>
                </a:moveTo>
                <a:lnTo>
                  <a:pt x="1255925" y="122718"/>
                </a:lnTo>
                <a:lnTo>
                  <a:pt x="1327127" y="303236"/>
                </a:lnTo>
                <a:lnTo>
                  <a:pt x="1358121" y="303236"/>
                </a:lnTo>
                <a:lnTo>
                  <a:pt x="1375977" y="259259"/>
                </a:lnTo>
                <a:lnTo>
                  <a:pt x="1342624" y="259259"/>
                </a:lnTo>
                <a:lnTo>
                  <a:pt x="1289085" y="122718"/>
                </a:lnTo>
                <a:close/>
              </a:path>
              <a:path w="2212340" h="403860">
                <a:moveTo>
                  <a:pt x="1463667" y="122718"/>
                </a:moveTo>
                <a:lnTo>
                  <a:pt x="1432674" y="122718"/>
                </a:lnTo>
                <a:lnTo>
                  <a:pt x="1430998" y="141566"/>
                </a:lnTo>
                <a:lnTo>
                  <a:pt x="1430719" y="147988"/>
                </a:lnTo>
                <a:lnTo>
                  <a:pt x="1430579" y="154131"/>
                </a:lnTo>
                <a:lnTo>
                  <a:pt x="1430579" y="303236"/>
                </a:lnTo>
                <a:lnTo>
                  <a:pt x="1463667" y="303236"/>
                </a:lnTo>
                <a:lnTo>
                  <a:pt x="1463667" y="122718"/>
                </a:lnTo>
                <a:close/>
              </a:path>
              <a:path w="2212340" h="403860">
                <a:moveTo>
                  <a:pt x="1463667" y="78741"/>
                </a:moveTo>
                <a:lnTo>
                  <a:pt x="1414664" y="78741"/>
                </a:lnTo>
                <a:lnTo>
                  <a:pt x="1342624" y="259259"/>
                </a:lnTo>
                <a:lnTo>
                  <a:pt x="1375977" y="259259"/>
                </a:lnTo>
                <a:lnTo>
                  <a:pt x="1431417" y="122718"/>
                </a:lnTo>
                <a:lnTo>
                  <a:pt x="1463667" y="122718"/>
                </a:lnTo>
                <a:lnTo>
                  <a:pt x="1463667" y="78741"/>
                </a:lnTo>
                <a:close/>
              </a:path>
              <a:path w="2212340" h="403860">
                <a:moveTo>
                  <a:pt x="1495957" y="371088"/>
                </a:moveTo>
                <a:lnTo>
                  <a:pt x="1495957" y="400406"/>
                </a:lnTo>
                <a:lnTo>
                  <a:pt x="1499587" y="401244"/>
                </a:lnTo>
                <a:lnTo>
                  <a:pt x="1503915" y="401942"/>
                </a:lnTo>
                <a:lnTo>
                  <a:pt x="1508941" y="402500"/>
                </a:lnTo>
                <a:lnTo>
                  <a:pt x="1513967" y="403338"/>
                </a:lnTo>
                <a:lnTo>
                  <a:pt x="1519831" y="403757"/>
                </a:lnTo>
                <a:lnTo>
                  <a:pt x="1526532" y="403757"/>
                </a:lnTo>
                <a:lnTo>
                  <a:pt x="1570824" y="390302"/>
                </a:lnTo>
                <a:lnTo>
                  <a:pt x="1587184" y="373601"/>
                </a:lnTo>
                <a:lnTo>
                  <a:pt x="1515921" y="373601"/>
                </a:lnTo>
                <a:lnTo>
                  <a:pt x="1511314" y="373321"/>
                </a:lnTo>
                <a:lnTo>
                  <a:pt x="1502658" y="372205"/>
                </a:lnTo>
                <a:lnTo>
                  <a:pt x="1499028" y="371646"/>
                </a:lnTo>
                <a:lnTo>
                  <a:pt x="1495957" y="371088"/>
                </a:lnTo>
                <a:close/>
              </a:path>
              <a:path w="2212340" h="403860">
                <a:moveTo>
                  <a:pt x="1531139" y="78741"/>
                </a:moveTo>
                <a:lnTo>
                  <a:pt x="1491768" y="78741"/>
                </a:lnTo>
                <a:lnTo>
                  <a:pt x="1582237" y="304074"/>
                </a:lnTo>
                <a:lnTo>
                  <a:pt x="1570510" y="333811"/>
                </a:lnTo>
                <a:lnTo>
                  <a:pt x="1567438" y="341909"/>
                </a:lnTo>
                <a:lnTo>
                  <a:pt x="1563669" y="348889"/>
                </a:lnTo>
                <a:lnTo>
                  <a:pt x="1559201" y="354753"/>
                </a:lnTo>
                <a:lnTo>
                  <a:pt x="1554733" y="360896"/>
                </a:lnTo>
                <a:lnTo>
                  <a:pt x="1549289" y="365503"/>
                </a:lnTo>
                <a:lnTo>
                  <a:pt x="1542866" y="368575"/>
                </a:lnTo>
                <a:lnTo>
                  <a:pt x="1536724" y="371925"/>
                </a:lnTo>
                <a:lnTo>
                  <a:pt x="1529324" y="373601"/>
                </a:lnTo>
                <a:lnTo>
                  <a:pt x="1587184" y="373601"/>
                </a:lnTo>
                <a:lnTo>
                  <a:pt x="1608205" y="334230"/>
                </a:lnTo>
                <a:lnTo>
                  <a:pt x="1633424" y="267635"/>
                </a:lnTo>
                <a:lnTo>
                  <a:pt x="1598572" y="267635"/>
                </a:lnTo>
                <a:lnTo>
                  <a:pt x="1597455" y="261492"/>
                </a:lnTo>
                <a:lnTo>
                  <a:pt x="1595919" y="255210"/>
                </a:lnTo>
                <a:lnTo>
                  <a:pt x="1593835" y="248343"/>
                </a:lnTo>
                <a:lnTo>
                  <a:pt x="1592010" y="242086"/>
                </a:lnTo>
                <a:lnTo>
                  <a:pt x="1589776" y="235245"/>
                </a:lnTo>
                <a:lnTo>
                  <a:pt x="1587263" y="228265"/>
                </a:lnTo>
                <a:lnTo>
                  <a:pt x="1585029" y="221284"/>
                </a:lnTo>
                <a:lnTo>
                  <a:pt x="1582516" y="214024"/>
                </a:lnTo>
                <a:lnTo>
                  <a:pt x="1579724" y="206485"/>
                </a:lnTo>
                <a:lnTo>
                  <a:pt x="1531139" y="78741"/>
                </a:lnTo>
                <a:close/>
              </a:path>
              <a:path w="2212340" h="403860">
                <a:moveTo>
                  <a:pt x="1691232" y="275593"/>
                </a:moveTo>
                <a:lnTo>
                  <a:pt x="1691232" y="303236"/>
                </a:lnTo>
                <a:lnTo>
                  <a:pt x="1693466" y="304353"/>
                </a:lnTo>
                <a:lnTo>
                  <a:pt x="1696258" y="305051"/>
                </a:lnTo>
                <a:lnTo>
                  <a:pt x="1699609" y="305331"/>
                </a:lnTo>
                <a:lnTo>
                  <a:pt x="1703239" y="305889"/>
                </a:lnTo>
                <a:lnTo>
                  <a:pt x="1706869" y="306168"/>
                </a:lnTo>
                <a:lnTo>
                  <a:pt x="1710499" y="306168"/>
                </a:lnTo>
                <a:lnTo>
                  <a:pt x="1748377" y="289048"/>
                </a:lnTo>
                <a:lnTo>
                  <a:pt x="1756717" y="277269"/>
                </a:lnTo>
                <a:lnTo>
                  <a:pt x="1700586" y="277269"/>
                </a:lnTo>
                <a:lnTo>
                  <a:pt x="1698632" y="277129"/>
                </a:lnTo>
                <a:lnTo>
                  <a:pt x="1694723" y="276570"/>
                </a:lnTo>
                <a:lnTo>
                  <a:pt x="1692908" y="276152"/>
                </a:lnTo>
                <a:lnTo>
                  <a:pt x="1691232" y="275593"/>
                </a:lnTo>
                <a:close/>
              </a:path>
              <a:path w="2212340" h="403860">
                <a:moveTo>
                  <a:pt x="1894786" y="109316"/>
                </a:moveTo>
                <a:lnTo>
                  <a:pt x="1857510" y="109316"/>
                </a:lnTo>
                <a:lnTo>
                  <a:pt x="1857510" y="303236"/>
                </a:lnTo>
                <a:lnTo>
                  <a:pt x="1894786" y="303236"/>
                </a:lnTo>
                <a:lnTo>
                  <a:pt x="1894786" y="109316"/>
                </a:lnTo>
                <a:close/>
              </a:path>
              <a:path w="2212340" h="403860">
                <a:moveTo>
                  <a:pt x="1894786" y="78741"/>
                </a:moveTo>
                <a:lnTo>
                  <a:pt x="1759503" y="78741"/>
                </a:lnTo>
                <a:lnTo>
                  <a:pt x="1757984" y="98531"/>
                </a:lnTo>
                <a:lnTo>
                  <a:pt x="1756361" y="117273"/>
                </a:lnTo>
                <a:lnTo>
                  <a:pt x="1750838" y="167220"/>
                </a:lnTo>
                <a:lnTo>
                  <a:pt x="1744006" y="207742"/>
                </a:lnTo>
                <a:lnTo>
                  <a:pt x="1732697" y="246694"/>
                </a:lnTo>
                <a:lnTo>
                  <a:pt x="1708684" y="277269"/>
                </a:lnTo>
                <a:lnTo>
                  <a:pt x="1756717" y="277269"/>
                </a:lnTo>
                <a:lnTo>
                  <a:pt x="1773743" y="234024"/>
                </a:lnTo>
                <a:lnTo>
                  <a:pt x="1783874" y="180387"/>
                </a:lnTo>
                <a:lnTo>
                  <a:pt x="1789109" y="134943"/>
                </a:lnTo>
                <a:lnTo>
                  <a:pt x="1791334" y="109316"/>
                </a:lnTo>
                <a:lnTo>
                  <a:pt x="1894786" y="109316"/>
                </a:lnTo>
                <a:lnTo>
                  <a:pt x="1894786" y="78741"/>
                </a:lnTo>
                <a:close/>
              </a:path>
              <a:path w="2212340" h="403860">
                <a:moveTo>
                  <a:pt x="1704956" y="78741"/>
                </a:moveTo>
                <a:lnTo>
                  <a:pt x="1665166" y="78741"/>
                </a:lnTo>
                <a:lnTo>
                  <a:pt x="1619513" y="206067"/>
                </a:lnTo>
                <a:lnTo>
                  <a:pt x="1605547" y="248788"/>
                </a:lnTo>
                <a:lnTo>
                  <a:pt x="1600247" y="267635"/>
                </a:lnTo>
                <a:lnTo>
                  <a:pt x="1633424" y="267635"/>
                </a:lnTo>
                <a:lnTo>
                  <a:pt x="1704956" y="78741"/>
                </a:lnTo>
                <a:close/>
              </a:path>
              <a:path w="2212340" h="403860">
                <a:moveTo>
                  <a:pt x="1994522" y="78741"/>
                </a:moveTo>
                <a:lnTo>
                  <a:pt x="1957664" y="78741"/>
                </a:lnTo>
                <a:lnTo>
                  <a:pt x="1957664" y="303236"/>
                </a:lnTo>
                <a:lnTo>
                  <a:pt x="2051064" y="303236"/>
                </a:lnTo>
                <a:lnTo>
                  <a:pt x="2065802" y="302713"/>
                </a:lnTo>
                <a:lnTo>
                  <a:pt x="2109885" y="290226"/>
                </a:lnTo>
                <a:lnTo>
                  <a:pt x="2127229" y="273499"/>
                </a:lnTo>
                <a:lnTo>
                  <a:pt x="1994522" y="273499"/>
                </a:lnTo>
                <a:lnTo>
                  <a:pt x="1994522" y="201459"/>
                </a:lnTo>
                <a:lnTo>
                  <a:pt x="2130111" y="201459"/>
                </a:lnTo>
                <a:lnTo>
                  <a:pt x="2128968" y="199365"/>
                </a:lnTo>
                <a:lnTo>
                  <a:pt x="2090828" y="174889"/>
                </a:lnTo>
                <a:lnTo>
                  <a:pt x="2052740" y="170884"/>
                </a:lnTo>
                <a:lnTo>
                  <a:pt x="1994522" y="170884"/>
                </a:lnTo>
                <a:lnTo>
                  <a:pt x="1994522" y="78741"/>
                </a:lnTo>
                <a:close/>
              </a:path>
              <a:path w="2212340" h="403860">
                <a:moveTo>
                  <a:pt x="2130111" y="201459"/>
                </a:moveTo>
                <a:lnTo>
                  <a:pt x="2048133" y="201459"/>
                </a:lnTo>
                <a:lnTo>
                  <a:pt x="2060357" y="201931"/>
                </a:lnTo>
                <a:lnTo>
                  <a:pt x="2071064" y="203344"/>
                </a:lnTo>
                <a:lnTo>
                  <a:pt x="2100880" y="227218"/>
                </a:lnTo>
                <a:lnTo>
                  <a:pt x="2101743" y="236642"/>
                </a:lnTo>
                <a:lnTo>
                  <a:pt x="2100801" y="246144"/>
                </a:lnTo>
                <a:lnTo>
                  <a:pt x="2069388" y="271510"/>
                </a:lnTo>
                <a:lnTo>
                  <a:pt x="2047714" y="273499"/>
                </a:lnTo>
                <a:lnTo>
                  <a:pt x="2127229" y="273499"/>
                </a:lnTo>
                <a:lnTo>
                  <a:pt x="2138182" y="234547"/>
                </a:lnTo>
                <a:lnTo>
                  <a:pt x="2137606" y="224338"/>
                </a:lnTo>
                <a:lnTo>
                  <a:pt x="2135878" y="215071"/>
                </a:lnTo>
                <a:lnTo>
                  <a:pt x="2132999" y="206747"/>
                </a:lnTo>
                <a:lnTo>
                  <a:pt x="2130111" y="201459"/>
                </a:lnTo>
                <a:close/>
              </a:path>
              <a:path w="2212340" h="403860">
                <a:moveTo>
                  <a:pt x="2212316" y="78741"/>
                </a:moveTo>
                <a:lnTo>
                  <a:pt x="2175458" y="78741"/>
                </a:lnTo>
                <a:lnTo>
                  <a:pt x="2175458" y="303236"/>
                </a:lnTo>
                <a:lnTo>
                  <a:pt x="2212316" y="303236"/>
                </a:lnTo>
                <a:lnTo>
                  <a:pt x="2212316" y="7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994308" y="3403037"/>
            <a:ext cx="3685751" cy="345539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24998" y="2487882"/>
            <a:ext cx="3981359" cy="41883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90338" y="3403037"/>
            <a:ext cx="6146409" cy="151827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54121" y="2576256"/>
            <a:ext cx="2401191" cy="30742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45296" y="5277326"/>
            <a:ext cx="5046966" cy="96332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95787" y="7141143"/>
            <a:ext cx="6355827" cy="335068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04151" y="3088911"/>
            <a:ext cx="5549569" cy="375904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387179" y="6659483"/>
            <a:ext cx="4764252" cy="126697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99756" y="8345296"/>
            <a:ext cx="6114997" cy="97379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4962895" y="7141143"/>
            <a:ext cx="3717164" cy="33506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7615" cy="639445"/>
          </a:xfrm>
          <a:custGeom>
            <a:avLst/>
            <a:gdLst/>
            <a:ahLst/>
            <a:cxnLst/>
            <a:rect l="l" t="t" r="r" b="b"/>
            <a:pathLst>
              <a:path w="5047615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7615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7615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7615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7615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7615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7615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7615" h="639444">
                <a:moveTo>
                  <a:pt x="982514" y="112582"/>
                </a:moveTo>
                <a:lnTo>
                  <a:pt x="882664" y="112582"/>
                </a:lnTo>
                <a:lnTo>
                  <a:pt x="882664" y="478477"/>
                </a:lnTo>
                <a:lnTo>
                  <a:pt x="1427485" y="478477"/>
                </a:lnTo>
                <a:lnTo>
                  <a:pt x="1427485" y="403422"/>
                </a:lnTo>
                <a:lnTo>
                  <a:pt x="982514" y="403422"/>
                </a:lnTo>
                <a:lnTo>
                  <a:pt x="982514" y="112582"/>
                </a:lnTo>
                <a:close/>
              </a:path>
              <a:path w="5047615" h="639444">
                <a:moveTo>
                  <a:pt x="1204999" y="112582"/>
                </a:moveTo>
                <a:lnTo>
                  <a:pt x="1105149" y="112582"/>
                </a:lnTo>
                <a:lnTo>
                  <a:pt x="1105149" y="403422"/>
                </a:lnTo>
                <a:lnTo>
                  <a:pt x="1204999" y="403422"/>
                </a:lnTo>
                <a:lnTo>
                  <a:pt x="1204999" y="112582"/>
                </a:lnTo>
                <a:close/>
              </a:path>
              <a:path w="5047615" h="639444">
                <a:moveTo>
                  <a:pt x="1427485" y="112582"/>
                </a:moveTo>
                <a:lnTo>
                  <a:pt x="1327635" y="112582"/>
                </a:lnTo>
                <a:lnTo>
                  <a:pt x="1327635" y="403422"/>
                </a:lnTo>
                <a:lnTo>
                  <a:pt x="1427485" y="403422"/>
                </a:lnTo>
                <a:lnTo>
                  <a:pt x="1427485" y="112582"/>
                </a:lnTo>
                <a:close/>
              </a:path>
              <a:path w="5047615" h="639444">
                <a:moveTo>
                  <a:pt x="1669237" y="105881"/>
                </a:moveTo>
                <a:lnTo>
                  <a:pt x="1620819" y="111242"/>
                </a:lnTo>
                <a:lnTo>
                  <a:pt x="1578768" y="127325"/>
                </a:lnTo>
                <a:lnTo>
                  <a:pt x="1544089" y="154131"/>
                </a:lnTo>
                <a:lnTo>
                  <a:pt x="1517786" y="191659"/>
                </a:lnTo>
                <a:lnTo>
                  <a:pt x="1501703" y="239406"/>
                </a:lnTo>
                <a:lnTo>
                  <a:pt x="1496341" y="298210"/>
                </a:lnTo>
                <a:lnTo>
                  <a:pt x="1497849" y="328366"/>
                </a:lnTo>
                <a:lnTo>
                  <a:pt x="1509912" y="380637"/>
                </a:lnTo>
                <a:lnTo>
                  <a:pt x="1533660" y="422228"/>
                </a:lnTo>
                <a:lnTo>
                  <a:pt x="1566831" y="453389"/>
                </a:lnTo>
                <a:lnTo>
                  <a:pt x="1608715" y="473870"/>
                </a:lnTo>
                <a:lnTo>
                  <a:pt x="1657300" y="483922"/>
                </a:lnTo>
                <a:lnTo>
                  <a:pt x="1683980" y="485178"/>
                </a:lnTo>
                <a:lnTo>
                  <a:pt x="1704293" y="484760"/>
                </a:lnTo>
                <a:lnTo>
                  <a:pt x="1755684" y="478477"/>
                </a:lnTo>
                <a:lnTo>
                  <a:pt x="1799034" y="465284"/>
                </a:lnTo>
                <a:lnTo>
                  <a:pt x="1812646" y="459043"/>
                </a:lnTo>
                <a:lnTo>
                  <a:pt x="1812646" y="410793"/>
                </a:lnTo>
                <a:lnTo>
                  <a:pt x="1688671" y="410793"/>
                </a:lnTo>
                <a:lnTo>
                  <a:pt x="1668692" y="409285"/>
                </a:lnTo>
                <a:lnTo>
                  <a:pt x="1622327" y="386668"/>
                </a:lnTo>
                <a:lnTo>
                  <a:pt x="1599584" y="340303"/>
                </a:lnTo>
                <a:lnTo>
                  <a:pt x="1597532" y="320325"/>
                </a:lnTo>
                <a:lnTo>
                  <a:pt x="1833420" y="320325"/>
                </a:lnTo>
                <a:lnTo>
                  <a:pt x="1833420" y="272075"/>
                </a:lnTo>
                <a:lnTo>
                  <a:pt x="1832538" y="253981"/>
                </a:lnTo>
                <a:lnTo>
                  <a:pt x="1599543" y="253981"/>
                </a:lnTo>
                <a:lnTo>
                  <a:pt x="1602181" y="235511"/>
                </a:lnTo>
                <a:lnTo>
                  <a:pt x="1621657" y="195679"/>
                </a:lnTo>
                <a:lnTo>
                  <a:pt x="1656085" y="178088"/>
                </a:lnTo>
                <a:lnTo>
                  <a:pt x="1669907" y="176916"/>
                </a:lnTo>
                <a:lnTo>
                  <a:pt x="1810313" y="176916"/>
                </a:lnTo>
                <a:lnTo>
                  <a:pt x="1802217" y="164267"/>
                </a:lnTo>
                <a:lnTo>
                  <a:pt x="1773736" y="136121"/>
                </a:lnTo>
                <a:lnTo>
                  <a:pt x="1737339" y="116813"/>
                </a:lnTo>
                <a:lnTo>
                  <a:pt x="1693780" y="107096"/>
                </a:lnTo>
                <a:lnTo>
                  <a:pt x="1669237" y="105881"/>
                </a:lnTo>
                <a:close/>
              </a:path>
              <a:path w="5047615" h="639444">
                <a:moveTo>
                  <a:pt x="1812646" y="381977"/>
                </a:moveTo>
                <a:lnTo>
                  <a:pt x="1767537" y="399945"/>
                </a:lnTo>
                <a:lnTo>
                  <a:pt x="1722513" y="409118"/>
                </a:lnTo>
                <a:lnTo>
                  <a:pt x="1688671" y="410793"/>
                </a:lnTo>
                <a:lnTo>
                  <a:pt x="1812646" y="410793"/>
                </a:lnTo>
                <a:lnTo>
                  <a:pt x="1812646" y="381977"/>
                </a:lnTo>
                <a:close/>
              </a:path>
              <a:path w="5047615" h="639444">
                <a:moveTo>
                  <a:pt x="1810313" y="176916"/>
                </a:moveTo>
                <a:lnTo>
                  <a:pt x="1669907" y="176916"/>
                </a:lnTo>
                <a:lnTo>
                  <a:pt x="1681132" y="177544"/>
                </a:lnTo>
                <a:lnTo>
                  <a:pt x="1691351" y="179429"/>
                </a:lnTo>
                <a:lnTo>
                  <a:pt x="1727371" y="206192"/>
                </a:lnTo>
                <a:lnTo>
                  <a:pt x="1739098" y="243217"/>
                </a:lnTo>
                <a:lnTo>
                  <a:pt x="1739601" y="253981"/>
                </a:lnTo>
                <a:lnTo>
                  <a:pt x="1832538" y="253981"/>
                </a:lnTo>
                <a:lnTo>
                  <a:pt x="1832164" y="246317"/>
                </a:lnTo>
                <a:lnTo>
                  <a:pt x="1828394" y="222652"/>
                </a:lnTo>
                <a:lnTo>
                  <a:pt x="1822112" y="201082"/>
                </a:lnTo>
                <a:lnTo>
                  <a:pt x="1813316" y="181607"/>
                </a:lnTo>
                <a:lnTo>
                  <a:pt x="1810313" y="176916"/>
                </a:lnTo>
                <a:close/>
              </a:path>
              <a:path w="5047615" h="639444">
                <a:moveTo>
                  <a:pt x="2102826" y="112582"/>
                </a:moveTo>
                <a:lnTo>
                  <a:pt x="2021739" y="112582"/>
                </a:lnTo>
                <a:lnTo>
                  <a:pt x="2021739" y="639310"/>
                </a:lnTo>
                <a:lnTo>
                  <a:pt x="2121589" y="639310"/>
                </a:lnTo>
                <a:lnTo>
                  <a:pt x="2121490" y="484760"/>
                </a:lnTo>
                <a:lnTo>
                  <a:pt x="2117485" y="444719"/>
                </a:lnTo>
                <a:lnTo>
                  <a:pt x="2116228" y="438269"/>
                </a:lnTo>
                <a:lnTo>
                  <a:pt x="2322909" y="438269"/>
                </a:lnTo>
                <a:lnTo>
                  <a:pt x="2323971" y="437096"/>
                </a:lnTo>
                <a:lnTo>
                  <a:pt x="2335531" y="419882"/>
                </a:lnTo>
                <a:lnTo>
                  <a:pt x="2343409" y="404092"/>
                </a:lnTo>
                <a:lnTo>
                  <a:pt x="2194634" y="404092"/>
                </a:lnTo>
                <a:lnTo>
                  <a:pt x="2181609" y="403296"/>
                </a:lnTo>
                <a:lnTo>
                  <a:pt x="2143589" y="384239"/>
                </a:lnTo>
                <a:lnTo>
                  <a:pt x="2125359" y="341434"/>
                </a:lnTo>
                <a:lnTo>
                  <a:pt x="2121606" y="294860"/>
                </a:lnTo>
                <a:lnTo>
                  <a:pt x="2121589" y="283467"/>
                </a:lnTo>
                <a:lnTo>
                  <a:pt x="2122301" y="267761"/>
                </a:lnTo>
                <a:lnTo>
                  <a:pt x="2128961" y="229186"/>
                </a:lnTo>
                <a:lnTo>
                  <a:pt x="2151746" y="196350"/>
                </a:lnTo>
                <a:lnTo>
                  <a:pt x="2193294" y="185627"/>
                </a:lnTo>
                <a:lnTo>
                  <a:pt x="2343816" y="185627"/>
                </a:lnTo>
                <a:lnTo>
                  <a:pt x="2342023" y="180769"/>
                </a:lnTo>
                <a:lnTo>
                  <a:pt x="2329095" y="160162"/>
                </a:lnTo>
                <a:lnTo>
                  <a:pt x="2116898" y="160162"/>
                </a:lnTo>
                <a:lnTo>
                  <a:pt x="2102826" y="112582"/>
                </a:lnTo>
                <a:close/>
              </a:path>
              <a:path w="5047615" h="639444">
                <a:moveTo>
                  <a:pt x="2322909" y="438269"/>
                </a:moveTo>
                <a:lnTo>
                  <a:pt x="2121589" y="438269"/>
                </a:lnTo>
                <a:lnTo>
                  <a:pt x="2126825" y="444216"/>
                </a:lnTo>
                <a:lnTo>
                  <a:pt x="2159787" y="470771"/>
                </a:lnTo>
                <a:lnTo>
                  <a:pt x="2198320" y="483503"/>
                </a:lnTo>
                <a:lnTo>
                  <a:pt x="2222780" y="485178"/>
                </a:lnTo>
                <a:lnTo>
                  <a:pt x="2242926" y="483838"/>
                </a:lnTo>
                <a:lnTo>
                  <a:pt x="2295825" y="463734"/>
                </a:lnTo>
                <a:lnTo>
                  <a:pt x="2322909" y="438269"/>
                </a:lnTo>
                <a:close/>
              </a:path>
              <a:path w="5047615" h="639444">
                <a:moveTo>
                  <a:pt x="2343816" y="185627"/>
                </a:moveTo>
                <a:lnTo>
                  <a:pt x="2193294" y="185627"/>
                </a:lnTo>
                <a:lnTo>
                  <a:pt x="2209838" y="187345"/>
                </a:lnTo>
                <a:lnTo>
                  <a:pt x="2223953" y="192496"/>
                </a:lnTo>
                <a:lnTo>
                  <a:pt x="2252224" y="228181"/>
                </a:lnTo>
                <a:lnTo>
                  <a:pt x="2260601" y="268389"/>
                </a:lnTo>
                <a:lnTo>
                  <a:pt x="2261648" y="293519"/>
                </a:lnTo>
                <a:lnTo>
                  <a:pt x="2261187" y="310608"/>
                </a:lnTo>
                <a:lnTo>
                  <a:pt x="2254276" y="353832"/>
                </a:lnTo>
                <a:lnTo>
                  <a:pt x="2232162" y="391359"/>
                </a:lnTo>
                <a:lnTo>
                  <a:pt x="2194634" y="404092"/>
                </a:lnTo>
                <a:lnTo>
                  <a:pt x="2343409" y="404092"/>
                </a:lnTo>
                <a:lnTo>
                  <a:pt x="2358985" y="352324"/>
                </a:lnTo>
                <a:lnTo>
                  <a:pt x="2363509" y="294860"/>
                </a:lnTo>
                <a:lnTo>
                  <a:pt x="2361121" y="251133"/>
                </a:lnTo>
                <a:lnTo>
                  <a:pt x="2353959" y="213103"/>
                </a:lnTo>
                <a:lnTo>
                  <a:pt x="2343816" y="185627"/>
                </a:lnTo>
                <a:close/>
              </a:path>
              <a:path w="5047615" h="639444">
                <a:moveTo>
                  <a:pt x="2225461" y="105881"/>
                </a:moveTo>
                <a:lnTo>
                  <a:pt x="2179221" y="113253"/>
                </a:lnTo>
                <a:lnTo>
                  <a:pt x="2145714" y="133357"/>
                </a:lnTo>
                <a:lnTo>
                  <a:pt x="2121589" y="160162"/>
                </a:lnTo>
                <a:lnTo>
                  <a:pt x="2329095" y="160162"/>
                </a:lnTo>
                <a:lnTo>
                  <a:pt x="2281250" y="117944"/>
                </a:lnTo>
                <a:lnTo>
                  <a:pt x="2225461" y="105881"/>
                </a:lnTo>
                <a:close/>
              </a:path>
              <a:path w="5047615" h="639444">
                <a:moveTo>
                  <a:pt x="2583188" y="105881"/>
                </a:moveTo>
                <a:lnTo>
                  <a:pt x="2534771" y="111242"/>
                </a:lnTo>
                <a:lnTo>
                  <a:pt x="2492719" y="127325"/>
                </a:lnTo>
                <a:lnTo>
                  <a:pt x="2458040" y="154131"/>
                </a:lnTo>
                <a:lnTo>
                  <a:pt x="2431737" y="191659"/>
                </a:lnTo>
                <a:lnTo>
                  <a:pt x="2415654" y="239406"/>
                </a:lnTo>
                <a:lnTo>
                  <a:pt x="2410293" y="298210"/>
                </a:lnTo>
                <a:lnTo>
                  <a:pt x="2411801" y="328366"/>
                </a:lnTo>
                <a:lnTo>
                  <a:pt x="2423863" y="380637"/>
                </a:lnTo>
                <a:lnTo>
                  <a:pt x="2447611" y="422228"/>
                </a:lnTo>
                <a:lnTo>
                  <a:pt x="2480783" y="453389"/>
                </a:lnTo>
                <a:lnTo>
                  <a:pt x="2522666" y="473870"/>
                </a:lnTo>
                <a:lnTo>
                  <a:pt x="2571251" y="483922"/>
                </a:lnTo>
                <a:lnTo>
                  <a:pt x="2597931" y="485178"/>
                </a:lnTo>
                <a:lnTo>
                  <a:pt x="2618244" y="484760"/>
                </a:lnTo>
                <a:lnTo>
                  <a:pt x="2669636" y="478477"/>
                </a:lnTo>
                <a:lnTo>
                  <a:pt x="2712985" y="465284"/>
                </a:lnTo>
                <a:lnTo>
                  <a:pt x="2726597" y="459043"/>
                </a:lnTo>
                <a:lnTo>
                  <a:pt x="2726597" y="410793"/>
                </a:lnTo>
                <a:lnTo>
                  <a:pt x="2602622" y="410793"/>
                </a:lnTo>
                <a:lnTo>
                  <a:pt x="2582643" y="409285"/>
                </a:lnTo>
                <a:lnTo>
                  <a:pt x="2536278" y="386668"/>
                </a:lnTo>
                <a:lnTo>
                  <a:pt x="2513536" y="340303"/>
                </a:lnTo>
                <a:lnTo>
                  <a:pt x="2511483" y="320325"/>
                </a:lnTo>
                <a:lnTo>
                  <a:pt x="2747371" y="320325"/>
                </a:lnTo>
                <a:lnTo>
                  <a:pt x="2747371" y="272075"/>
                </a:lnTo>
                <a:lnTo>
                  <a:pt x="2746489" y="253981"/>
                </a:lnTo>
                <a:lnTo>
                  <a:pt x="2513494" y="253981"/>
                </a:lnTo>
                <a:lnTo>
                  <a:pt x="2516132" y="235511"/>
                </a:lnTo>
                <a:lnTo>
                  <a:pt x="2535608" y="195679"/>
                </a:lnTo>
                <a:lnTo>
                  <a:pt x="2570036" y="178088"/>
                </a:lnTo>
                <a:lnTo>
                  <a:pt x="2583858" y="176916"/>
                </a:lnTo>
                <a:lnTo>
                  <a:pt x="2724265" y="176916"/>
                </a:lnTo>
                <a:lnTo>
                  <a:pt x="2716168" y="164267"/>
                </a:lnTo>
                <a:lnTo>
                  <a:pt x="2687687" y="136121"/>
                </a:lnTo>
                <a:lnTo>
                  <a:pt x="2651291" y="116813"/>
                </a:lnTo>
                <a:lnTo>
                  <a:pt x="2607732" y="107096"/>
                </a:lnTo>
                <a:lnTo>
                  <a:pt x="2583188" y="105881"/>
                </a:lnTo>
                <a:close/>
              </a:path>
              <a:path w="5047615" h="639444">
                <a:moveTo>
                  <a:pt x="2726597" y="381977"/>
                </a:moveTo>
                <a:lnTo>
                  <a:pt x="2681489" y="399945"/>
                </a:lnTo>
                <a:lnTo>
                  <a:pt x="2636464" y="409118"/>
                </a:lnTo>
                <a:lnTo>
                  <a:pt x="2602622" y="410793"/>
                </a:lnTo>
                <a:lnTo>
                  <a:pt x="2726597" y="410793"/>
                </a:lnTo>
                <a:lnTo>
                  <a:pt x="2726597" y="381977"/>
                </a:lnTo>
                <a:close/>
              </a:path>
              <a:path w="5047615" h="639444">
                <a:moveTo>
                  <a:pt x="2724265" y="176916"/>
                </a:moveTo>
                <a:lnTo>
                  <a:pt x="2583858" y="176916"/>
                </a:lnTo>
                <a:lnTo>
                  <a:pt x="2595083" y="177544"/>
                </a:lnTo>
                <a:lnTo>
                  <a:pt x="2605302" y="179429"/>
                </a:lnTo>
                <a:lnTo>
                  <a:pt x="2641322" y="206192"/>
                </a:lnTo>
                <a:lnTo>
                  <a:pt x="2653050" y="243217"/>
                </a:lnTo>
                <a:lnTo>
                  <a:pt x="2653552" y="253981"/>
                </a:lnTo>
                <a:lnTo>
                  <a:pt x="2746489" y="253981"/>
                </a:lnTo>
                <a:lnTo>
                  <a:pt x="2746115" y="246317"/>
                </a:lnTo>
                <a:lnTo>
                  <a:pt x="2742345" y="222652"/>
                </a:lnTo>
                <a:lnTo>
                  <a:pt x="2736063" y="201082"/>
                </a:lnTo>
                <a:lnTo>
                  <a:pt x="2727267" y="181607"/>
                </a:lnTo>
                <a:lnTo>
                  <a:pt x="2724265" y="176916"/>
                </a:lnTo>
                <a:close/>
              </a:path>
              <a:path w="5047615" h="639444">
                <a:moveTo>
                  <a:pt x="2914785" y="112582"/>
                </a:moveTo>
                <a:lnTo>
                  <a:pt x="2814935" y="112582"/>
                </a:lnTo>
                <a:lnTo>
                  <a:pt x="2814935" y="478477"/>
                </a:lnTo>
                <a:lnTo>
                  <a:pt x="3359756" y="478477"/>
                </a:lnTo>
                <a:lnTo>
                  <a:pt x="3359756" y="403422"/>
                </a:lnTo>
                <a:lnTo>
                  <a:pt x="2914785" y="403422"/>
                </a:lnTo>
                <a:lnTo>
                  <a:pt x="2914785" y="112582"/>
                </a:lnTo>
                <a:close/>
              </a:path>
              <a:path w="5047615" h="639444">
                <a:moveTo>
                  <a:pt x="3137271" y="112582"/>
                </a:moveTo>
                <a:lnTo>
                  <a:pt x="3037420" y="112582"/>
                </a:lnTo>
                <a:lnTo>
                  <a:pt x="3037420" y="403422"/>
                </a:lnTo>
                <a:lnTo>
                  <a:pt x="3137271" y="403422"/>
                </a:lnTo>
                <a:lnTo>
                  <a:pt x="3137271" y="112582"/>
                </a:lnTo>
                <a:close/>
              </a:path>
              <a:path w="5047615" h="639444">
                <a:moveTo>
                  <a:pt x="3359756" y="112582"/>
                </a:moveTo>
                <a:lnTo>
                  <a:pt x="3259906" y="112582"/>
                </a:lnTo>
                <a:lnTo>
                  <a:pt x="3259906" y="403422"/>
                </a:lnTo>
                <a:lnTo>
                  <a:pt x="3359756" y="403422"/>
                </a:lnTo>
                <a:lnTo>
                  <a:pt x="3359756" y="112582"/>
                </a:lnTo>
                <a:close/>
              </a:path>
              <a:path w="5047615" h="639444">
                <a:moveTo>
                  <a:pt x="3601508" y="105881"/>
                </a:moveTo>
                <a:lnTo>
                  <a:pt x="3553090" y="111242"/>
                </a:lnTo>
                <a:lnTo>
                  <a:pt x="3511039" y="127325"/>
                </a:lnTo>
                <a:lnTo>
                  <a:pt x="3476360" y="154131"/>
                </a:lnTo>
                <a:lnTo>
                  <a:pt x="3450057" y="191659"/>
                </a:lnTo>
                <a:lnTo>
                  <a:pt x="3433974" y="239406"/>
                </a:lnTo>
                <a:lnTo>
                  <a:pt x="3428613" y="298210"/>
                </a:lnTo>
                <a:lnTo>
                  <a:pt x="3430120" y="328366"/>
                </a:lnTo>
                <a:lnTo>
                  <a:pt x="3442183" y="380637"/>
                </a:lnTo>
                <a:lnTo>
                  <a:pt x="3465931" y="422228"/>
                </a:lnTo>
                <a:lnTo>
                  <a:pt x="3499102" y="453389"/>
                </a:lnTo>
                <a:lnTo>
                  <a:pt x="3540986" y="473870"/>
                </a:lnTo>
                <a:lnTo>
                  <a:pt x="3589571" y="483922"/>
                </a:lnTo>
                <a:lnTo>
                  <a:pt x="3616251" y="485178"/>
                </a:lnTo>
                <a:lnTo>
                  <a:pt x="3636564" y="484760"/>
                </a:lnTo>
                <a:lnTo>
                  <a:pt x="3687955" y="478477"/>
                </a:lnTo>
                <a:lnTo>
                  <a:pt x="3731305" y="465284"/>
                </a:lnTo>
                <a:lnTo>
                  <a:pt x="3744917" y="459043"/>
                </a:lnTo>
                <a:lnTo>
                  <a:pt x="3744917" y="410793"/>
                </a:lnTo>
                <a:lnTo>
                  <a:pt x="3620942" y="410793"/>
                </a:lnTo>
                <a:lnTo>
                  <a:pt x="3600963" y="409285"/>
                </a:lnTo>
                <a:lnTo>
                  <a:pt x="3554598" y="386668"/>
                </a:lnTo>
                <a:lnTo>
                  <a:pt x="3531855" y="340303"/>
                </a:lnTo>
                <a:lnTo>
                  <a:pt x="3529803" y="320325"/>
                </a:lnTo>
                <a:lnTo>
                  <a:pt x="3765691" y="320325"/>
                </a:lnTo>
                <a:lnTo>
                  <a:pt x="3765691" y="272075"/>
                </a:lnTo>
                <a:lnTo>
                  <a:pt x="3764809" y="253981"/>
                </a:lnTo>
                <a:lnTo>
                  <a:pt x="3531813" y="253981"/>
                </a:lnTo>
                <a:lnTo>
                  <a:pt x="3534452" y="235511"/>
                </a:lnTo>
                <a:lnTo>
                  <a:pt x="3553928" y="195679"/>
                </a:lnTo>
                <a:lnTo>
                  <a:pt x="3588356" y="178088"/>
                </a:lnTo>
                <a:lnTo>
                  <a:pt x="3602178" y="176916"/>
                </a:lnTo>
                <a:lnTo>
                  <a:pt x="3742585" y="176916"/>
                </a:lnTo>
                <a:lnTo>
                  <a:pt x="3734488" y="164267"/>
                </a:lnTo>
                <a:lnTo>
                  <a:pt x="3706007" y="136121"/>
                </a:lnTo>
                <a:lnTo>
                  <a:pt x="3669611" y="116813"/>
                </a:lnTo>
                <a:lnTo>
                  <a:pt x="3626052" y="107096"/>
                </a:lnTo>
                <a:lnTo>
                  <a:pt x="3601508" y="105881"/>
                </a:lnTo>
                <a:close/>
              </a:path>
              <a:path w="5047615" h="639444">
                <a:moveTo>
                  <a:pt x="3744917" y="381977"/>
                </a:moveTo>
                <a:lnTo>
                  <a:pt x="3699808" y="399945"/>
                </a:lnTo>
                <a:lnTo>
                  <a:pt x="3654784" y="409118"/>
                </a:lnTo>
                <a:lnTo>
                  <a:pt x="3620942" y="410793"/>
                </a:lnTo>
                <a:lnTo>
                  <a:pt x="3744917" y="410793"/>
                </a:lnTo>
                <a:lnTo>
                  <a:pt x="3744917" y="381977"/>
                </a:lnTo>
                <a:close/>
              </a:path>
              <a:path w="5047615" h="639444">
                <a:moveTo>
                  <a:pt x="3742585" y="176916"/>
                </a:moveTo>
                <a:lnTo>
                  <a:pt x="3602178" y="176916"/>
                </a:lnTo>
                <a:lnTo>
                  <a:pt x="3613403" y="177544"/>
                </a:lnTo>
                <a:lnTo>
                  <a:pt x="3623622" y="179429"/>
                </a:lnTo>
                <a:lnTo>
                  <a:pt x="3659642" y="206192"/>
                </a:lnTo>
                <a:lnTo>
                  <a:pt x="3671369" y="243217"/>
                </a:lnTo>
                <a:lnTo>
                  <a:pt x="3671872" y="253981"/>
                </a:lnTo>
                <a:lnTo>
                  <a:pt x="3764809" y="253981"/>
                </a:lnTo>
                <a:lnTo>
                  <a:pt x="3764435" y="246317"/>
                </a:lnTo>
                <a:lnTo>
                  <a:pt x="3760665" y="222652"/>
                </a:lnTo>
                <a:lnTo>
                  <a:pt x="3754383" y="201082"/>
                </a:lnTo>
                <a:lnTo>
                  <a:pt x="3745587" y="181607"/>
                </a:lnTo>
                <a:lnTo>
                  <a:pt x="3742585" y="176916"/>
                </a:lnTo>
                <a:close/>
              </a:path>
              <a:path w="5047615" h="639444">
                <a:moveTo>
                  <a:pt x="3933105" y="112582"/>
                </a:moveTo>
                <a:lnTo>
                  <a:pt x="3833255" y="112582"/>
                </a:lnTo>
                <a:lnTo>
                  <a:pt x="3833255" y="478477"/>
                </a:lnTo>
                <a:lnTo>
                  <a:pt x="3933105" y="478477"/>
                </a:lnTo>
                <a:lnTo>
                  <a:pt x="3933105" y="327696"/>
                </a:lnTo>
                <a:lnTo>
                  <a:pt x="4172344" y="327696"/>
                </a:lnTo>
                <a:lnTo>
                  <a:pt x="4172344" y="253311"/>
                </a:lnTo>
                <a:lnTo>
                  <a:pt x="3933105" y="253311"/>
                </a:lnTo>
                <a:lnTo>
                  <a:pt x="3933105" y="112582"/>
                </a:lnTo>
                <a:close/>
              </a:path>
              <a:path w="5047615" h="639444">
                <a:moveTo>
                  <a:pt x="4172344" y="327696"/>
                </a:moveTo>
                <a:lnTo>
                  <a:pt x="4072493" y="327696"/>
                </a:lnTo>
                <a:lnTo>
                  <a:pt x="4072493" y="478477"/>
                </a:lnTo>
                <a:lnTo>
                  <a:pt x="4172344" y="478477"/>
                </a:lnTo>
                <a:lnTo>
                  <a:pt x="4172344" y="327696"/>
                </a:lnTo>
                <a:close/>
              </a:path>
              <a:path w="5047615" h="639444">
                <a:moveTo>
                  <a:pt x="4172344" y="112582"/>
                </a:moveTo>
                <a:lnTo>
                  <a:pt x="4072493" y="112582"/>
                </a:lnTo>
                <a:lnTo>
                  <a:pt x="4072493" y="253311"/>
                </a:lnTo>
                <a:lnTo>
                  <a:pt x="4172344" y="253311"/>
                </a:lnTo>
                <a:lnTo>
                  <a:pt x="4172344" y="112582"/>
                </a:lnTo>
                <a:close/>
              </a:path>
              <a:path w="5047615" h="639444">
                <a:moveTo>
                  <a:pt x="4360055" y="112582"/>
                </a:moveTo>
                <a:lnTo>
                  <a:pt x="4263556" y="112582"/>
                </a:lnTo>
                <a:lnTo>
                  <a:pt x="4263556" y="478477"/>
                </a:lnTo>
                <a:lnTo>
                  <a:pt x="4383510" y="478477"/>
                </a:lnTo>
                <a:lnTo>
                  <a:pt x="4455283" y="369245"/>
                </a:lnTo>
                <a:lnTo>
                  <a:pt x="4352684" y="369245"/>
                </a:lnTo>
                <a:lnTo>
                  <a:pt x="4353131" y="365671"/>
                </a:lnTo>
                <a:lnTo>
                  <a:pt x="4356705" y="319655"/>
                </a:lnTo>
                <a:lnTo>
                  <a:pt x="4357333" y="310985"/>
                </a:lnTo>
                <a:lnTo>
                  <a:pt x="4357877" y="302399"/>
                </a:lnTo>
                <a:lnTo>
                  <a:pt x="4358385" y="292849"/>
                </a:lnTo>
                <a:lnTo>
                  <a:pt x="4358715" y="285478"/>
                </a:lnTo>
                <a:lnTo>
                  <a:pt x="4359301" y="277436"/>
                </a:lnTo>
                <a:lnTo>
                  <a:pt x="4359720" y="270065"/>
                </a:lnTo>
                <a:lnTo>
                  <a:pt x="4359972" y="263363"/>
                </a:lnTo>
                <a:lnTo>
                  <a:pt x="4360055" y="112582"/>
                </a:lnTo>
                <a:close/>
              </a:path>
              <a:path w="5047615" h="639444">
                <a:moveTo>
                  <a:pt x="4641513" y="222485"/>
                </a:moveTo>
                <a:lnTo>
                  <a:pt x="4551714" y="222485"/>
                </a:lnTo>
                <a:lnTo>
                  <a:pt x="4551296" y="228097"/>
                </a:lnTo>
                <a:lnTo>
                  <a:pt x="4550709" y="234882"/>
                </a:lnTo>
                <a:lnTo>
                  <a:pt x="4549955" y="242840"/>
                </a:lnTo>
                <a:lnTo>
                  <a:pt x="4549034" y="251971"/>
                </a:lnTo>
                <a:lnTo>
                  <a:pt x="4547694" y="271572"/>
                </a:lnTo>
                <a:lnTo>
                  <a:pt x="4545348" y="313456"/>
                </a:lnTo>
                <a:lnTo>
                  <a:pt x="4545013" y="478477"/>
                </a:lnTo>
                <a:lnTo>
                  <a:pt x="4641513" y="478477"/>
                </a:lnTo>
                <a:lnTo>
                  <a:pt x="4641513" y="222485"/>
                </a:lnTo>
                <a:close/>
              </a:path>
              <a:path w="5047615" h="639444">
                <a:moveTo>
                  <a:pt x="4641513" y="112582"/>
                </a:moveTo>
                <a:lnTo>
                  <a:pt x="4521558" y="112582"/>
                </a:lnTo>
                <a:lnTo>
                  <a:pt x="4352684" y="369245"/>
                </a:lnTo>
                <a:lnTo>
                  <a:pt x="4455283" y="369245"/>
                </a:lnTo>
                <a:lnTo>
                  <a:pt x="4551714" y="222485"/>
                </a:lnTo>
                <a:lnTo>
                  <a:pt x="4641513" y="222485"/>
                </a:lnTo>
                <a:lnTo>
                  <a:pt x="4641513" y="112582"/>
                </a:lnTo>
                <a:close/>
              </a:path>
              <a:path w="5047615" h="639444">
                <a:moveTo>
                  <a:pt x="4883249" y="105881"/>
                </a:moveTo>
                <a:lnTo>
                  <a:pt x="4834831" y="111242"/>
                </a:lnTo>
                <a:lnTo>
                  <a:pt x="4792781" y="127325"/>
                </a:lnTo>
                <a:lnTo>
                  <a:pt x="4758101" y="154131"/>
                </a:lnTo>
                <a:lnTo>
                  <a:pt x="4731798" y="191659"/>
                </a:lnTo>
                <a:lnTo>
                  <a:pt x="4715715" y="239406"/>
                </a:lnTo>
                <a:lnTo>
                  <a:pt x="4710354" y="298210"/>
                </a:lnTo>
                <a:lnTo>
                  <a:pt x="4711861" y="328366"/>
                </a:lnTo>
                <a:lnTo>
                  <a:pt x="4723924" y="380637"/>
                </a:lnTo>
                <a:lnTo>
                  <a:pt x="4747672" y="422228"/>
                </a:lnTo>
                <a:lnTo>
                  <a:pt x="4780844" y="453389"/>
                </a:lnTo>
                <a:lnTo>
                  <a:pt x="4822727" y="473870"/>
                </a:lnTo>
                <a:lnTo>
                  <a:pt x="4871312" y="483922"/>
                </a:lnTo>
                <a:lnTo>
                  <a:pt x="4897992" y="485178"/>
                </a:lnTo>
                <a:lnTo>
                  <a:pt x="4918305" y="484760"/>
                </a:lnTo>
                <a:lnTo>
                  <a:pt x="4969697" y="478477"/>
                </a:lnTo>
                <a:lnTo>
                  <a:pt x="5013046" y="465284"/>
                </a:lnTo>
                <a:lnTo>
                  <a:pt x="5026658" y="459043"/>
                </a:lnTo>
                <a:lnTo>
                  <a:pt x="5026658" y="410793"/>
                </a:lnTo>
                <a:lnTo>
                  <a:pt x="4902683" y="410793"/>
                </a:lnTo>
                <a:lnTo>
                  <a:pt x="4882704" y="409285"/>
                </a:lnTo>
                <a:lnTo>
                  <a:pt x="4836339" y="386668"/>
                </a:lnTo>
                <a:lnTo>
                  <a:pt x="4813597" y="340303"/>
                </a:lnTo>
                <a:lnTo>
                  <a:pt x="4811544" y="320325"/>
                </a:lnTo>
                <a:lnTo>
                  <a:pt x="5047432" y="320325"/>
                </a:lnTo>
                <a:lnTo>
                  <a:pt x="5047432" y="272075"/>
                </a:lnTo>
                <a:lnTo>
                  <a:pt x="5046550" y="253981"/>
                </a:lnTo>
                <a:lnTo>
                  <a:pt x="4813555" y="253981"/>
                </a:lnTo>
                <a:lnTo>
                  <a:pt x="4816193" y="235511"/>
                </a:lnTo>
                <a:lnTo>
                  <a:pt x="4835669" y="195679"/>
                </a:lnTo>
                <a:lnTo>
                  <a:pt x="4870097" y="178088"/>
                </a:lnTo>
                <a:lnTo>
                  <a:pt x="4883919" y="176916"/>
                </a:lnTo>
                <a:lnTo>
                  <a:pt x="5024326" y="176916"/>
                </a:lnTo>
                <a:lnTo>
                  <a:pt x="5016229" y="164267"/>
                </a:lnTo>
                <a:lnTo>
                  <a:pt x="4987748" y="136121"/>
                </a:lnTo>
                <a:lnTo>
                  <a:pt x="4951352" y="116813"/>
                </a:lnTo>
                <a:lnTo>
                  <a:pt x="4907793" y="107096"/>
                </a:lnTo>
                <a:lnTo>
                  <a:pt x="4883249" y="105881"/>
                </a:lnTo>
                <a:close/>
              </a:path>
              <a:path w="5047615" h="639444">
                <a:moveTo>
                  <a:pt x="5026658" y="381977"/>
                </a:moveTo>
                <a:lnTo>
                  <a:pt x="4981550" y="399945"/>
                </a:lnTo>
                <a:lnTo>
                  <a:pt x="4936525" y="409118"/>
                </a:lnTo>
                <a:lnTo>
                  <a:pt x="4902683" y="410793"/>
                </a:lnTo>
                <a:lnTo>
                  <a:pt x="5026658" y="410793"/>
                </a:lnTo>
                <a:lnTo>
                  <a:pt x="5026658" y="381977"/>
                </a:lnTo>
                <a:close/>
              </a:path>
              <a:path w="5047615" h="639444">
                <a:moveTo>
                  <a:pt x="5024326" y="176916"/>
                </a:moveTo>
                <a:lnTo>
                  <a:pt x="4883919" y="176916"/>
                </a:lnTo>
                <a:lnTo>
                  <a:pt x="4895144" y="177544"/>
                </a:lnTo>
                <a:lnTo>
                  <a:pt x="4905363" y="179429"/>
                </a:lnTo>
                <a:lnTo>
                  <a:pt x="4941383" y="206192"/>
                </a:lnTo>
                <a:lnTo>
                  <a:pt x="4953111" y="243217"/>
                </a:lnTo>
                <a:lnTo>
                  <a:pt x="4953613" y="253981"/>
                </a:lnTo>
                <a:lnTo>
                  <a:pt x="5046550" y="253981"/>
                </a:lnTo>
                <a:lnTo>
                  <a:pt x="5046176" y="246317"/>
                </a:lnTo>
                <a:lnTo>
                  <a:pt x="5042406" y="222652"/>
                </a:lnTo>
                <a:lnTo>
                  <a:pt x="5036124" y="201082"/>
                </a:lnTo>
                <a:lnTo>
                  <a:pt x="5027328" y="181607"/>
                </a:lnTo>
                <a:lnTo>
                  <a:pt x="5024326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533440"/>
            <a:ext cx="7534859" cy="67926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82618" y="2576256"/>
            <a:ext cx="1849755" cy="307975"/>
          </a:xfrm>
          <a:custGeom>
            <a:avLst/>
            <a:gdLst/>
            <a:ahLst/>
            <a:cxnLst/>
            <a:rect l="l" t="t" r="r" b="b"/>
            <a:pathLst>
              <a:path w="1849755" h="307975">
                <a:moveTo>
                  <a:pt x="49841" y="113085"/>
                </a:moveTo>
                <a:lnTo>
                  <a:pt x="14554" y="127744"/>
                </a:lnTo>
                <a:lnTo>
                  <a:pt x="0" y="163764"/>
                </a:lnTo>
                <a:lnTo>
                  <a:pt x="418" y="170544"/>
                </a:lnTo>
                <a:lnTo>
                  <a:pt x="19344" y="203684"/>
                </a:lnTo>
                <a:lnTo>
                  <a:pt x="49841" y="214024"/>
                </a:lnTo>
                <a:lnTo>
                  <a:pt x="56778" y="213606"/>
                </a:lnTo>
                <a:lnTo>
                  <a:pt x="90154" y="194679"/>
                </a:lnTo>
                <a:lnTo>
                  <a:pt x="100520" y="163764"/>
                </a:lnTo>
                <a:lnTo>
                  <a:pt x="100101" y="156827"/>
                </a:lnTo>
                <a:lnTo>
                  <a:pt x="80939" y="123451"/>
                </a:lnTo>
                <a:lnTo>
                  <a:pt x="49841" y="113085"/>
                </a:lnTo>
                <a:close/>
              </a:path>
              <a:path w="1849755" h="307975">
                <a:moveTo>
                  <a:pt x="609151" y="0"/>
                </a:moveTo>
                <a:lnTo>
                  <a:pt x="561483" y="6361"/>
                </a:lnTo>
                <a:lnTo>
                  <a:pt x="522871" y="24606"/>
                </a:lnTo>
                <a:lnTo>
                  <a:pt x="493867" y="53453"/>
                </a:lnTo>
                <a:lnTo>
                  <a:pt x="474705" y="91306"/>
                </a:lnTo>
                <a:lnTo>
                  <a:pt x="466067" y="136697"/>
                </a:lnTo>
                <a:lnTo>
                  <a:pt x="465491" y="153293"/>
                </a:lnTo>
                <a:lnTo>
                  <a:pt x="466433" y="175989"/>
                </a:lnTo>
                <a:lnTo>
                  <a:pt x="473972" y="216825"/>
                </a:lnTo>
                <a:lnTo>
                  <a:pt x="499835" y="265751"/>
                </a:lnTo>
                <a:lnTo>
                  <a:pt x="542871" y="296823"/>
                </a:lnTo>
                <a:lnTo>
                  <a:pt x="580985" y="306247"/>
                </a:lnTo>
                <a:lnTo>
                  <a:pt x="602869" y="307425"/>
                </a:lnTo>
                <a:lnTo>
                  <a:pt x="614779" y="307241"/>
                </a:lnTo>
                <a:lnTo>
                  <a:pt x="654098" y="302818"/>
                </a:lnTo>
                <a:lnTo>
                  <a:pt x="679935" y="295278"/>
                </a:lnTo>
                <a:lnTo>
                  <a:pt x="679935" y="274337"/>
                </a:lnTo>
                <a:lnTo>
                  <a:pt x="608314" y="274337"/>
                </a:lnTo>
                <a:lnTo>
                  <a:pt x="591848" y="273420"/>
                </a:lnTo>
                <a:lnTo>
                  <a:pt x="550933" y="259677"/>
                </a:lnTo>
                <a:lnTo>
                  <a:pt x="523133" y="230621"/>
                </a:lnTo>
                <a:lnTo>
                  <a:pt x="508107" y="188161"/>
                </a:lnTo>
                <a:lnTo>
                  <a:pt x="505280" y="153712"/>
                </a:lnTo>
                <a:lnTo>
                  <a:pt x="505725" y="140048"/>
                </a:lnTo>
                <a:lnTo>
                  <a:pt x="516353" y="92588"/>
                </a:lnTo>
                <a:lnTo>
                  <a:pt x="539991" y="57877"/>
                </a:lnTo>
                <a:lnTo>
                  <a:pt x="575514" y="37799"/>
                </a:lnTo>
                <a:lnTo>
                  <a:pt x="608733" y="33087"/>
                </a:lnTo>
                <a:lnTo>
                  <a:pt x="684321" y="33087"/>
                </a:lnTo>
                <a:lnTo>
                  <a:pt x="691662" y="17591"/>
                </a:lnTo>
                <a:lnTo>
                  <a:pt x="653548" y="4607"/>
                </a:lnTo>
                <a:lnTo>
                  <a:pt x="620565" y="287"/>
                </a:lnTo>
                <a:lnTo>
                  <a:pt x="609151" y="0"/>
                </a:lnTo>
                <a:close/>
              </a:path>
              <a:path w="1849755" h="307975">
                <a:moveTo>
                  <a:pt x="679935" y="262609"/>
                </a:moveTo>
                <a:lnTo>
                  <a:pt x="636664" y="272452"/>
                </a:lnTo>
                <a:lnTo>
                  <a:pt x="608314" y="274337"/>
                </a:lnTo>
                <a:lnTo>
                  <a:pt x="679935" y="274337"/>
                </a:lnTo>
                <a:lnTo>
                  <a:pt x="679935" y="262609"/>
                </a:lnTo>
                <a:close/>
              </a:path>
              <a:path w="1849755" h="307975">
                <a:moveTo>
                  <a:pt x="684321" y="33087"/>
                </a:moveTo>
                <a:lnTo>
                  <a:pt x="608733" y="33087"/>
                </a:lnTo>
                <a:lnTo>
                  <a:pt x="618575" y="33402"/>
                </a:lnTo>
                <a:lnTo>
                  <a:pt x="627999" y="34344"/>
                </a:lnTo>
                <a:lnTo>
                  <a:pt x="669464" y="46359"/>
                </a:lnTo>
                <a:lnTo>
                  <a:pt x="676584" y="49422"/>
                </a:lnTo>
                <a:lnTo>
                  <a:pt x="684321" y="33087"/>
                </a:lnTo>
                <a:close/>
              </a:path>
              <a:path w="1849755" h="307975">
                <a:moveTo>
                  <a:pt x="921534" y="78741"/>
                </a:moveTo>
                <a:lnTo>
                  <a:pt x="731802" y="78741"/>
                </a:lnTo>
                <a:lnTo>
                  <a:pt x="731802" y="303236"/>
                </a:lnTo>
                <a:lnTo>
                  <a:pt x="768659" y="303236"/>
                </a:lnTo>
                <a:lnTo>
                  <a:pt x="768659" y="110153"/>
                </a:lnTo>
                <a:lnTo>
                  <a:pt x="921534" y="110153"/>
                </a:lnTo>
                <a:lnTo>
                  <a:pt x="921534" y="78741"/>
                </a:lnTo>
                <a:close/>
              </a:path>
              <a:path w="1849755" h="307975">
                <a:moveTo>
                  <a:pt x="921534" y="110153"/>
                </a:moveTo>
                <a:lnTo>
                  <a:pt x="884676" y="110153"/>
                </a:lnTo>
                <a:lnTo>
                  <a:pt x="884676" y="303236"/>
                </a:lnTo>
                <a:lnTo>
                  <a:pt x="921534" y="303236"/>
                </a:lnTo>
                <a:lnTo>
                  <a:pt x="921534" y="110153"/>
                </a:lnTo>
                <a:close/>
              </a:path>
              <a:path w="1849755" h="307975">
                <a:moveTo>
                  <a:pt x="1019551" y="78741"/>
                </a:moveTo>
                <a:lnTo>
                  <a:pt x="984788" y="78741"/>
                </a:lnTo>
                <a:lnTo>
                  <a:pt x="984788" y="303236"/>
                </a:lnTo>
                <a:lnTo>
                  <a:pt x="1030441" y="303236"/>
                </a:lnTo>
                <a:lnTo>
                  <a:pt x="1053622" y="266798"/>
                </a:lnTo>
                <a:lnTo>
                  <a:pt x="1017038" y="266798"/>
                </a:lnTo>
                <a:lnTo>
                  <a:pt x="1017317" y="264005"/>
                </a:lnTo>
                <a:lnTo>
                  <a:pt x="1017597" y="260376"/>
                </a:lnTo>
                <a:lnTo>
                  <a:pt x="1018155" y="251161"/>
                </a:lnTo>
                <a:lnTo>
                  <a:pt x="1018993" y="235943"/>
                </a:lnTo>
                <a:lnTo>
                  <a:pt x="1019132" y="231057"/>
                </a:lnTo>
                <a:lnTo>
                  <a:pt x="1019132" y="226589"/>
                </a:lnTo>
                <a:lnTo>
                  <a:pt x="1019412" y="221843"/>
                </a:lnTo>
                <a:lnTo>
                  <a:pt x="1019551" y="218213"/>
                </a:lnTo>
                <a:lnTo>
                  <a:pt x="1019551" y="78741"/>
                </a:lnTo>
                <a:close/>
              </a:path>
              <a:path w="1849755" h="307975">
                <a:moveTo>
                  <a:pt x="1182478" y="115598"/>
                </a:moveTo>
                <a:lnTo>
                  <a:pt x="1149809" y="115598"/>
                </a:lnTo>
                <a:lnTo>
                  <a:pt x="1149530" y="119228"/>
                </a:lnTo>
                <a:lnTo>
                  <a:pt x="1149251" y="124673"/>
                </a:lnTo>
                <a:lnTo>
                  <a:pt x="1148134" y="153293"/>
                </a:lnTo>
                <a:lnTo>
                  <a:pt x="1148134" y="303236"/>
                </a:lnTo>
                <a:lnTo>
                  <a:pt x="1182478" y="303236"/>
                </a:lnTo>
                <a:lnTo>
                  <a:pt x="1182478" y="115598"/>
                </a:lnTo>
                <a:close/>
              </a:path>
              <a:path w="1849755" h="307975">
                <a:moveTo>
                  <a:pt x="1182478" y="78741"/>
                </a:moveTo>
                <a:lnTo>
                  <a:pt x="1137244" y="78741"/>
                </a:lnTo>
                <a:lnTo>
                  <a:pt x="1017038" y="266798"/>
                </a:lnTo>
                <a:lnTo>
                  <a:pt x="1053622" y="266798"/>
                </a:lnTo>
                <a:lnTo>
                  <a:pt x="1149809" y="115598"/>
                </a:lnTo>
                <a:lnTo>
                  <a:pt x="1182478" y="115598"/>
                </a:lnTo>
                <a:lnTo>
                  <a:pt x="1182478" y="78741"/>
                </a:lnTo>
                <a:close/>
              </a:path>
              <a:path w="1849755" h="307975">
                <a:moveTo>
                  <a:pt x="1338108" y="74552"/>
                </a:moveTo>
                <a:lnTo>
                  <a:pt x="1296408" y="81384"/>
                </a:lnTo>
                <a:lnTo>
                  <a:pt x="1263032" y="102300"/>
                </a:lnTo>
                <a:lnTo>
                  <a:pt x="1240755" y="138765"/>
                </a:lnTo>
                <a:lnTo>
                  <a:pt x="1232981" y="192245"/>
                </a:lnTo>
                <a:lnTo>
                  <a:pt x="1233792" y="211250"/>
                </a:lnTo>
                <a:lnTo>
                  <a:pt x="1245965" y="257583"/>
                </a:lnTo>
                <a:lnTo>
                  <a:pt x="1271487" y="288368"/>
                </a:lnTo>
                <a:lnTo>
                  <a:pt x="1307429" y="304388"/>
                </a:lnTo>
                <a:lnTo>
                  <a:pt x="1335595" y="307425"/>
                </a:lnTo>
                <a:lnTo>
                  <a:pt x="1344862" y="307215"/>
                </a:lnTo>
                <a:lnTo>
                  <a:pt x="1387583" y="298027"/>
                </a:lnTo>
                <a:lnTo>
                  <a:pt x="1393395" y="295278"/>
                </a:lnTo>
                <a:lnTo>
                  <a:pt x="1393395" y="275593"/>
                </a:lnTo>
                <a:lnTo>
                  <a:pt x="1335177" y="275593"/>
                </a:lnTo>
                <a:lnTo>
                  <a:pt x="1324941" y="274991"/>
                </a:lnTo>
                <a:lnTo>
                  <a:pt x="1287115" y="254023"/>
                </a:lnTo>
                <a:lnTo>
                  <a:pt x="1272875" y="216642"/>
                </a:lnTo>
                <a:lnTo>
                  <a:pt x="1271095" y="191826"/>
                </a:lnTo>
                <a:lnTo>
                  <a:pt x="1271540" y="178371"/>
                </a:lnTo>
                <a:lnTo>
                  <a:pt x="1282246" y="136069"/>
                </a:lnTo>
                <a:lnTo>
                  <a:pt x="1316643" y="109211"/>
                </a:lnTo>
                <a:lnTo>
                  <a:pt x="1337271" y="106803"/>
                </a:lnTo>
                <a:lnTo>
                  <a:pt x="1389728" y="106803"/>
                </a:lnTo>
                <a:lnTo>
                  <a:pt x="1397164" y="86698"/>
                </a:lnTo>
                <a:lnTo>
                  <a:pt x="1354967" y="75495"/>
                </a:lnTo>
                <a:lnTo>
                  <a:pt x="1346616" y="74788"/>
                </a:lnTo>
                <a:lnTo>
                  <a:pt x="1338108" y="74552"/>
                </a:lnTo>
                <a:close/>
              </a:path>
              <a:path w="1849755" h="307975">
                <a:moveTo>
                  <a:pt x="1393395" y="262609"/>
                </a:moveTo>
                <a:lnTo>
                  <a:pt x="1352453" y="274651"/>
                </a:lnTo>
                <a:lnTo>
                  <a:pt x="1335177" y="275593"/>
                </a:lnTo>
                <a:lnTo>
                  <a:pt x="1393395" y="275593"/>
                </a:lnTo>
                <a:lnTo>
                  <a:pt x="1393395" y="262609"/>
                </a:lnTo>
                <a:close/>
              </a:path>
              <a:path w="1849755" h="307975">
                <a:moveTo>
                  <a:pt x="1389728" y="106803"/>
                </a:moveTo>
                <a:lnTo>
                  <a:pt x="1345089" y="106803"/>
                </a:lnTo>
                <a:lnTo>
                  <a:pt x="1353466" y="107919"/>
                </a:lnTo>
                <a:lnTo>
                  <a:pt x="1371336" y="112387"/>
                </a:lnTo>
                <a:lnTo>
                  <a:pt x="1379154" y="114760"/>
                </a:lnTo>
                <a:lnTo>
                  <a:pt x="1385856" y="117273"/>
                </a:lnTo>
                <a:lnTo>
                  <a:pt x="1389728" y="106803"/>
                </a:lnTo>
                <a:close/>
              </a:path>
              <a:path w="1849755" h="307975">
                <a:moveTo>
                  <a:pt x="1475264" y="78741"/>
                </a:moveTo>
                <a:lnTo>
                  <a:pt x="1438406" y="78741"/>
                </a:lnTo>
                <a:lnTo>
                  <a:pt x="1438406" y="303236"/>
                </a:lnTo>
                <a:lnTo>
                  <a:pt x="1475264" y="303236"/>
                </a:lnTo>
                <a:lnTo>
                  <a:pt x="1475264" y="189313"/>
                </a:lnTo>
                <a:lnTo>
                  <a:pt x="1517714" y="189313"/>
                </a:lnTo>
                <a:lnTo>
                  <a:pt x="1516219" y="187638"/>
                </a:lnTo>
                <a:lnTo>
                  <a:pt x="1475264" y="187638"/>
                </a:lnTo>
                <a:lnTo>
                  <a:pt x="1475264" y="78741"/>
                </a:lnTo>
                <a:close/>
              </a:path>
              <a:path w="1849755" h="307975">
                <a:moveTo>
                  <a:pt x="1517714" y="189313"/>
                </a:moveTo>
                <a:lnTo>
                  <a:pt x="1475264" y="189313"/>
                </a:lnTo>
                <a:lnTo>
                  <a:pt x="1576622" y="303236"/>
                </a:lnTo>
                <a:lnTo>
                  <a:pt x="1619343" y="303236"/>
                </a:lnTo>
                <a:lnTo>
                  <a:pt x="1517714" y="189313"/>
                </a:lnTo>
                <a:close/>
              </a:path>
              <a:path w="1849755" h="307975">
                <a:moveTo>
                  <a:pt x="1611385" y="78741"/>
                </a:moveTo>
                <a:lnTo>
                  <a:pt x="1571177" y="78741"/>
                </a:lnTo>
                <a:lnTo>
                  <a:pt x="1475264" y="187638"/>
                </a:lnTo>
                <a:lnTo>
                  <a:pt x="1516219" y="187638"/>
                </a:lnTo>
                <a:lnTo>
                  <a:pt x="1515472" y="186800"/>
                </a:lnTo>
                <a:lnTo>
                  <a:pt x="1611385" y="78741"/>
                </a:lnTo>
                <a:close/>
              </a:path>
              <a:path w="1849755" h="307975">
                <a:moveTo>
                  <a:pt x="1686481" y="78741"/>
                </a:moveTo>
                <a:lnTo>
                  <a:pt x="1651718" y="78741"/>
                </a:lnTo>
                <a:lnTo>
                  <a:pt x="1651718" y="303236"/>
                </a:lnTo>
                <a:lnTo>
                  <a:pt x="1697371" y="303236"/>
                </a:lnTo>
                <a:lnTo>
                  <a:pt x="1720552" y="266798"/>
                </a:lnTo>
                <a:lnTo>
                  <a:pt x="1683968" y="266798"/>
                </a:lnTo>
                <a:lnTo>
                  <a:pt x="1684247" y="264005"/>
                </a:lnTo>
                <a:lnTo>
                  <a:pt x="1684527" y="260376"/>
                </a:lnTo>
                <a:lnTo>
                  <a:pt x="1685085" y="251161"/>
                </a:lnTo>
                <a:lnTo>
                  <a:pt x="1685923" y="235943"/>
                </a:lnTo>
                <a:lnTo>
                  <a:pt x="1686062" y="231057"/>
                </a:lnTo>
                <a:lnTo>
                  <a:pt x="1686062" y="226589"/>
                </a:lnTo>
                <a:lnTo>
                  <a:pt x="1686342" y="221843"/>
                </a:lnTo>
                <a:lnTo>
                  <a:pt x="1686481" y="218213"/>
                </a:lnTo>
                <a:lnTo>
                  <a:pt x="1686481" y="78741"/>
                </a:lnTo>
                <a:close/>
              </a:path>
              <a:path w="1849755" h="307975">
                <a:moveTo>
                  <a:pt x="1849408" y="115598"/>
                </a:moveTo>
                <a:lnTo>
                  <a:pt x="1816739" y="115598"/>
                </a:lnTo>
                <a:lnTo>
                  <a:pt x="1816460" y="119228"/>
                </a:lnTo>
                <a:lnTo>
                  <a:pt x="1816180" y="124673"/>
                </a:lnTo>
                <a:lnTo>
                  <a:pt x="1815064" y="153293"/>
                </a:lnTo>
                <a:lnTo>
                  <a:pt x="1815064" y="303236"/>
                </a:lnTo>
                <a:lnTo>
                  <a:pt x="1849408" y="303236"/>
                </a:lnTo>
                <a:lnTo>
                  <a:pt x="1849408" y="115598"/>
                </a:lnTo>
                <a:close/>
              </a:path>
              <a:path w="1849755" h="307975">
                <a:moveTo>
                  <a:pt x="1849408" y="78741"/>
                </a:moveTo>
                <a:lnTo>
                  <a:pt x="1804174" y="78741"/>
                </a:lnTo>
                <a:lnTo>
                  <a:pt x="1683968" y="266798"/>
                </a:lnTo>
                <a:lnTo>
                  <a:pt x="1720552" y="266798"/>
                </a:lnTo>
                <a:lnTo>
                  <a:pt x="1816739" y="115598"/>
                </a:lnTo>
                <a:lnTo>
                  <a:pt x="1849408" y="115598"/>
                </a:lnTo>
                <a:lnTo>
                  <a:pt x="1849408" y="7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4263" y="3256445"/>
            <a:ext cx="9065179" cy="27195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884759" y="7005022"/>
            <a:ext cx="7266794" cy="173816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76090" y="1800992"/>
            <a:ext cx="7057376" cy="83557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6980" cy="639445"/>
          </a:xfrm>
          <a:custGeom>
            <a:avLst/>
            <a:gdLst/>
            <a:ahLst/>
            <a:cxnLst/>
            <a:rect l="l" t="t" r="r" b="b"/>
            <a:pathLst>
              <a:path w="5046980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6980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6980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6980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6980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6980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6980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6980" h="639444">
                <a:moveTo>
                  <a:pt x="981860" y="112582"/>
                </a:moveTo>
                <a:lnTo>
                  <a:pt x="882009" y="112582"/>
                </a:lnTo>
                <a:lnTo>
                  <a:pt x="882009" y="478477"/>
                </a:lnTo>
                <a:lnTo>
                  <a:pt x="1426830" y="478477"/>
                </a:lnTo>
                <a:lnTo>
                  <a:pt x="1426830" y="403422"/>
                </a:lnTo>
                <a:lnTo>
                  <a:pt x="981860" y="403422"/>
                </a:lnTo>
                <a:lnTo>
                  <a:pt x="981860" y="112582"/>
                </a:lnTo>
                <a:close/>
              </a:path>
              <a:path w="5046980" h="639444">
                <a:moveTo>
                  <a:pt x="1204345" y="112582"/>
                </a:moveTo>
                <a:lnTo>
                  <a:pt x="1104495" y="112582"/>
                </a:lnTo>
                <a:lnTo>
                  <a:pt x="1104495" y="403422"/>
                </a:lnTo>
                <a:lnTo>
                  <a:pt x="1204345" y="403422"/>
                </a:lnTo>
                <a:lnTo>
                  <a:pt x="1204345" y="112582"/>
                </a:lnTo>
                <a:close/>
              </a:path>
              <a:path w="5046980" h="639444">
                <a:moveTo>
                  <a:pt x="1426830" y="112582"/>
                </a:moveTo>
                <a:lnTo>
                  <a:pt x="1326980" y="112582"/>
                </a:lnTo>
                <a:lnTo>
                  <a:pt x="1326980" y="403422"/>
                </a:lnTo>
                <a:lnTo>
                  <a:pt x="1426830" y="403422"/>
                </a:lnTo>
                <a:lnTo>
                  <a:pt x="1426830" y="112582"/>
                </a:lnTo>
                <a:close/>
              </a:path>
              <a:path w="5046980" h="639444">
                <a:moveTo>
                  <a:pt x="1668582" y="105881"/>
                </a:moveTo>
                <a:lnTo>
                  <a:pt x="1620165" y="111242"/>
                </a:lnTo>
                <a:lnTo>
                  <a:pt x="1578114" y="127325"/>
                </a:lnTo>
                <a:lnTo>
                  <a:pt x="1543434" y="154131"/>
                </a:lnTo>
                <a:lnTo>
                  <a:pt x="1517131" y="191659"/>
                </a:lnTo>
                <a:lnTo>
                  <a:pt x="1501048" y="239406"/>
                </a:lnTo>
                <a:lnTo>
                  <a:pt x="1495687" y="298210"/>
                </a:lnTo>
                <a:lnTo>
                  <a:pt x="1497195" y="328366"/>
                </a:lnTo>
                <a:lnTo>
                  <a:pt x="1509257" y="380637"/>
                </a:lnTo>
                <a:lnTo>
                  <a:pt x="1533005" y="422228"/>
                </a:lnTo>
                <a:lnTo>
                  <a:pt x="1566177" y="453389"/>
                </a:lnTo>
                <a:lnTo>
                  <a:pt x="1608061" y="473870"/>
                </a:lnTo>
                <a:lnTo>
                  <a:pt x="1656645" y="483922"/>
                </a:lnTo>
                <a:lnTo>
                  <a:pt x="1683325" y="485178"/>
                </a:lnTo>
                <a:lnTo>
                  <a:pt x="1703639" y="484760"/>
                </a:lnTo>
                <a:lnTo>
                  <a:pt x="1755030" y="478477"/>
                </a:lnTo>
                <a:lnTo>
                  <a:pt x="1798379" y="465284"/>
                </a:lnTo>
                <a:lnTo>
                  <a:pt x="1811991" y="459043"/>
                </a:lnTo>
                <a:lnTo>
                  <a:pt x="1811991" y="410793"/>
                </a:lnTo>
                <a:lnTo>
                  <a:pt x="1688016" y="410793"/>
                </a:lnTo>
                <a:lnTo>
                  <a:pt x="1668038" y="409285"/>
                </a:lnTo>
                <a:lnTo>
                  <a:pt x="1621673" y="386668"/>
                </a:lnTo>
                <a:lnTo>
                  <a:pt x="1598930" y="340303"/>
                </a:lnTo>
                <a:lnTo>
                  <a:pt x="1596878" y="320325"/>
                </a:lnTo>
                <a:lnTo>
                  <a:pt x="1832766" y="320325"/>
                </a:lnTo>
                <a:lnTo>
                  <a:pt x="1832766" y="272075"/>
                </a:lnTo>
                <a:lnTo>
                  <a:pt x="1831883" y="253981"/>
                </a:lnTo>
                <a:lnTo>
                  <a:pt x="1598888" y="253981"/>
                </a:lnTo>
                <a:lnTo>
                  <a:pt x="1601527" y="235511"/>
                </a:lnTo>
                <a:lnTo>
                  <a:pt x="1621003" y="195679"/>
                </a:lnTo>
                <a:lnTo>
                  <a:pt x="1655431" y="178088"/>
                </a:lnTo>
                <a:lnTo>
                  <a:pt x="1669252" y="176916"/>
                </a:lnTo>
                <a:lnTo>
                  <a:pt x="1809659" y="176916"/>
                </a:lnTo>
                <a:lnTo>
                  <a:pt x="1801563" y="164267"/>
                </a:lnTo>
                <a:lnTo>
                  <a:pt x="1773082" y="136121"/>
                </a:lnTo>
                <a:lnTo>
                  <a:pt x="1736685" y="116813"/>
                </a:lnTo>
                <a:lnTo>
                  <a:pt x="1693126" y="107096"/>
                </a:lnTo>
                <a:lnTo>
                  <a:pt x="1668582" y="105881"/>
                </a:lnTo>
                <a:close/>
              </a:path>
              <a:path w="5046980" h="639444">
                <a:moveTo>
                  <a:pt x="1811991" y="381977"/>
                </a:moveTo>
                <a:lnTo>
                  <a:pt x="1766883" y="399945"/>
                </a:lnTo>
                <a:lnTo>
                  <a:pt x="1721858" y="409118"/>
                </a:lnTo>
                <a:lnTo>
                  <a:pt x="1688016" y="410793"/>
                </a:lnTo>
                <a:lnTo>
                  <a:pt x="1811991" y="410793"/>
                </a:lnTo>
                <a:lnTo>
                  <a:pt x="1811991" y="381977"/>
                </a:lnTo>
                <a:close/>
              </a:path>
              <a:path w="5046980" h="639444">
                <a:moveTo>
                  <a:pt x="1809659" y="176916"/>
                </a:moveTo>
                <a:lnTo>
                  <a:pt x="1669252" y="176916"/>
                </a:lnTo>
                <a:lnTo>
                  <a:pt x="1680477" y="177544"/>
                </a:lnTo>
                <a:lnTo>
                  <a:pt x="1690697" y="179429"/>
                </a:lnTo>
                <a:lnTo>
                  <a:pt x="1726717" y="206192"/>
                </a:lnTo>
                <a:lnTo>
                  <a:pt x="1738444" y="243217"/>
                </a:lnTo>
                <a:lnTo>
                  <a:pt x="1738947" y="253981"/>
                </a:lnTo>
                <a:lnTo>
                  <a:pt x="1831883" y="253981"/>
                </a:lnTo>
                <a:lnTo>
                  <a:pt x="1831509" y="246317"/>
                </a:lnTo>
                <a:lnTo>
                  <a:pt x="1827740" y="222652"/>
                </a:lnTo>
                <a:lnTo>
                  <a:pt x="1821457" y="201082"/>
                </a:lnTo>
                <a:lnTo>
                  <a:pt x="1812662" y="181607"/>
                </a:lnTo>
                <a:lnTo>
                  <a:pt x="1809659" y="176916"/>
                </a:lnTo>
                <a:close/>
              </a:path>
              <a:path w="5046980" h="639444">
                <a:moveTo>
                  <a:pt x="2102171" y="112582"/>
                </a:moveTo>
                <a:lnTo>
                  <a:pt x="2021085" y="112582"/>
                </a:lnTo>
                <a:lnTo>
                  <a:pt x="2021085" y="639310"/>
                </a:lnTo>
                <a:lnTo>
                  <a:pt x="2120935" y="639310"/>
                </a:lnTo>
                <a:lnTo>
                  <a:pt x="2120836" y="484760"/>
                </a:lnTo>
                <a:lnTo>
                  <a:pt x="2116830" y="444719"/>
                </a:lnTo>
                <a:lnTo>
                  <a:pt x="2115574" y="438269"/>
                </a:lnTo>
                <a:lnTo>
                  <a:pt x="2322254" y="438269"/>
                </a:lnTo>
                <a:lnTo>
                  <a:pt x="2323316" y="437096"/>
                </a:lnTo>
                <a:lnTo>
                  <a:pt x="2334876" y="419882"/>
                </a:lnTo>
                <a:lnTo>
                  <a:pt x="2342755" y="404092"/>
                </a:lnTo>
                <a:lnTo>
                  <a:pt x="2193980" y="404092"/>
                </a:lnTo>
                <a:lnTo>
                  <a:pt x="2180954" y="403296"/>
                </a:lnTo>
                <a:lnTo>
                  <a:pt x="2142935" y="384239"/>
                </a:lnTo>
                <a:lnTo>
                  <a:pt x="2124704" y="341434"/>
                </a:lnTo>
                <a:lnTo>
                  <a:pt x="2120951" y="294860"/>
                </a:lnTo>
                <a:lnTo>
                  <a:pt x="2120935" y="283467"/>
                </a:lnTo>
                <a:lnTo>
                  <a:pt x="2121647" y="267761"/>
                </a:lnTo>
                <a:lnTo>
                  <a:pt x="2128306" y="229186"/>
                </a:lnTo>
                <a:lnTo>
                  <a:pt x="2151091" y="196350"/>
                </a:lnTo>
                <a:lnTo>
                  <a:pt x="2192640" y="185627"/>
                </a:lnTo>
                <a:lnTo>
                  <a:pt x="2343162" y="185627"/>
                </a:lnTo>
                <a:lnTo>
                  <a:pt x="2341368" y="180769"/>
                </a:lnTo>
                <a:lnTo>
                  <a:pt x="2328440" y="160162"/>
                </a:lnTo>
                <a:lnTo>
                  <a:pt x="2116244" y="160162"/>
                </a:lnTo>
                <a:lnTo>
                  <a:pt x="2102171" y="112582"/>
                </a:lnTo>
                <a:close/>
              </a:path>
              <a:path w="5046980" h="639444">
                <a:moveTo>
                  <a:pt x="2322254" y="438269"/>
                </a:moveTo>
                <a:lnTo>
                  <a:pt x="2120935" y="438269"/>
                </a:lnTo>
                <a:lnTo>
                  <a:pt x="2126170" y="444216"/>
                </a:lnTo>
                <a:lnTo>
                  <a:pt x="2159133" y="470771"/>
                </a:lnTo>
                <a:lnTo>
                  <a:pt x="2197666" y="483503"/>
                </a:lnTo>
                <a:lnTo>
                  <a:pt x="2222126" y="485178"/>
                </a:lnTo>
                <a:lnTo>
                  <a:pt x="2242272" y="483838"/>
                </a:lnTo>
                <a:lnTo>
                  <a:pt x="2295171" y="463734"/>
                </a:lnTo>
                <a:lnTo>
                  <a:pt x="2322254" y="438269"/>
                </a:lnTo>
                <a:close/>
              </a:path>
              <a:path w="5046980" h="639444">
                <a:moveTo>
                  <a:pt x="2343162" y="185627"/>
                </a:moveTo>
                <a:lnTo>
                  <a:pt x="2192640" y="185627"/>
                </a:lnTo>
                <a:lnTo>
                  <a:pt x="2209184" y="187345"/>
                </a:lnTo>
                <a:lnTo>
                  <a:pt x="2223298" y="192496"/>
                </a:lnTo>
                <a:lnTo>
                  <a:pt x="2251570" y="228181"/>
                </a:lnTo>
                <a:lnTo>
                  <a:pt x="2259947" y="268389"/>
                </a:lnTo>
                <a:lnTo>
                  <a:pt x="2260994" y="293519"/>
                </a:lnTo>
                <a:lnTo>
                  <a:pt x="2260533" y="310608"/>
                </a:lnTo>
                <a:lnTo>
                  <a:pt x="2253622" y="353832"/>
                </a:lnTo>
                <a:lnTo>
                  <a:pt x="2231508" y="391359"/>
                </a:lnTo>
                <a:lnTo>
                  <a:pt x="2193980" y="404092"/>
                </a:lnTo>
                <a:lnTo>
                  <a:pt x="2342755" y="404092"/>
                </a:lnTo>
                <a:lnTo>
                  <a:pt x="2358331" y="352324"/>
                </a:lnTo>
                <a:lnTo>
                  <a:pt x="2362854" y="294860"/>
                </a:lnTo>
                <a:lnTo>
                  <a:pt x="2360467" y="251133"/>
                </a:lnTo>
                <a:lnTo>
                  <a:pt x="2353305" y="213103"/>
                </a:lnTo>
                <a:lnTo>
                  <a:pt x="2343162" y="185627"/>
                </a:lnTo>
                <a:close/>
              </a:path>
              <a:path w="5046980" h="639444">
                <a:moveTo>
                  <a:pt x="2224806" y="105881"/>
                </a:moveTo>
                <a:lnTo>
                  <a:pt x="2178567" y="113253"/>
                </a:lnTo>
                <a:lnTo>
                  <a:pt x="2145060" y="133357"/>
                </a:lnTo>
                <a:lnTo>
                  <a:pt x="2120935" y="160162"/>
                </a:lnTo>
                <a:lnTo>
                  <a:pt x="2328440" y="160162"/>
                </a:lnTo>
                <a:lnTo>
                  <a:pt x="2280595" y="117944"/>
                </a:lnTo>
                <a:lnTo>
                  <a:pt x="2224806" y="105881"/>
                </a:lnTo>
                <a:close/>
              </a:path>
              <a:path w="5046980" h="639444">
                <a:moveTo>
                  <a:pt x="2582533" y="105881"/>
                </a:moveTo>
                <a:lnTo>
                  <a:pt x="2534116" y="111242"/>
                </a:lnTo>
                <a:lnTo>
                  <a:pt x="2492065" y="127325"/>
                </a:lnTo>
                <a:lnTo>
                  <a:pt x="2457385" y="154131"/>
                </a:lnTo>
                <a:lnTo>
                  <a:pt x="2431083" y="191659"/>
                </a:lnTo>
                <a:lnTo>
                  <a:pt x="2414999" y="239406"/>
                </a:lnTo>
                <a:lnTo>
                  <a:pt x="2409638" y="298210"/>
                </a:lnTo>
                <a:lnTo>
                  <a:pt x="2411146" y="328366"/>
                </a:lnTo>
                <a:lnTo>
                  <a:pt x="2423209" y="380637"/>
                </a:lnTo>
                <a:lnTo>
                  <a:pt x="2446957" y="422228"/>
                </a:lnTo>
                <a:lnTo>
                  <a:pt x="2480128" y="453389"/>
                </a:lnTo>
                <a:lnTo>
                  <a:pt x="2522012" y="473870"/>
                </a:lnTo>
                <a:lnTo>
                  <a:pt x="2570597" y="483922"/>
                </a:lnTo>
                <a:lnTo>
                  <a:pt x="2597277" y="485178"/>
                </a:lnTo>
                <a:lnTo>
                  <a:pt x="2617590" y="484760"/>
                </a:lnTo>
                <a:lnTo>
                  <a:pt x="2668981" y="478477"/>
                </a:lnTo>
                <a:lnTo>
                  <a:pt x="2712331" y="465284"/>
                </a:lnTo>
                <a:lnTo>
                  <a:pt x="2725943" y="459043"/>
                </a:lnTo>
                <a:lnTo>
                  <a:pt x="2725943" y="410793"/>
                </a:lnTo>
                <a:lnTo>
                  <a:pt x="2601967" y="410793"/>
                </a:lnTo>
                <a:lnTo>
                  <a:pt x="2581989" y="409285"/>
                </a:lnTo>
                <a:lnTo>
                  <a:pt x="2535624" y="386668"/>
                </a:lnTo>
                <a:lnTo>
                  <a:pt x="2512881" y="340303"/>
                </a:lnTo>
                <a:lnTo>
                  <a:pt x="2510829" y="320325"/>
                </a:lnTo>
                <a:lnTo>
                  <a:pt x="2746717" y="320325"/>
                </a:lnTo>
                <a:lnTo>
                  <a:pt x="2746717" y="272075"/>
                </a:lnTo>
                <a:lnTo>
                  <a:pt x="2745834" y="253981"/>
                </a:lnTo>
                <a:lnTo>
                  <a:pt x="2512839" y="253981"/>
                </a:lnTo>
                <a:lnTo>
                  <a:pt x="2515478" y="235511"/>
                </a:lnTo>
                <a:lnTo>
                  <a:pt x="2534954" y="195679"/>
                </a:lnTo>
                <a:lnTo>
                  <a:pt x="2569382" y="178088"/>
                </a:lnTo>
                <a:lnTo>
                  <a:pt x="2583204" y="176916"/>
                </a:lnTo>
                <a:lnTo>
                  <a:pt x="2723610" y="176916"/>
                </a:lnTo>
                <a:lnTo>
                  <a:pt x="2715514" y="164267"/>
                </a:lnTo>
                <a:lnTo>
                  <a:pt x="2687033" y="136121"/>
                </a:lnTo>
                <a:lnTo>
                  <a:pt x="2650636" y="116813"/>
                </a:lnTo>
                <a:lnTo>
                  <a:pt x="2607077" y="107096"/>
                </a:lnTo>
                <a:lnTo>
                  <a:pt x="2582533" y="105881"/>
                </a:lnTo>
                <a:close/>
              </a:path>
              <a:path w="5046980" h="639444">
                <a:moveTo>
                  <a:pt x="2725943" y="381977"/>
                </a:moveTo>
                <a:lnTo>
                  <a:pt x="2680834" y="399945"/>
                </a:lnTo>
                <a:lnTo>
                  <a:pt x="2635809" y="409118"/>
                </a:lnTo>
                <a:lnTo>
                  <a:pt x="2601967" y="410793"/>
                </a:lnTo>
                <a:lnTo>
                  <a:pt x="2725943" y="410793"/>
                </a:lnTo>
                <a:lnTo>
                  <a:pt x="2725943" y="381977"/>
                </a:lnTo>
                <a:close/>
              </a:path>
              <a:path w="5046980" h="639444">
                <a:moveTo>
                  <a:pt x="2723610" y="176916"/>
                </a:moveTo>
                <a:lnTo>
                  <a:pt x="2583204" y="176916"/>
                </a:lnTo>
                <a:lnTo>
                  <a:pt x="2594428" y="177544"/>
                </a:lnTo>
                <a:lnTo>
                  <a:pt x="2604648" y="179429"/>
                </a:lnTo>
                <a:lnTo>
                  <a:pt x="2640668" y="206192"/>
                </a:lnTo>
                <a:lnTo>
                  <a:pt x="2652395" y="243217"/>
                </a:lnTo>
                <a:lnTo>
                  <a:pt x="2652898" y="253981"/>
                </a:lnTo>
                <a:lnTo>
                  <a:pt x="2745834" y="253981"/>
                </a:lnTo>
                <a:lnTo>
                  <a:pt x="2745460" y="246317"/>
                </a:lnTo>
                <a:lnTo>
                  <a:pt x="2741691" y="222652"/>
                </a:lnTo>
                <a:lnTo>
                  <a:pt x="2735408" y="201082"/>
                </a:lnTo>
                <a:lnTo>
                  <a:pt x="2726613" y="181607"/>
                </a:lnTo>
                <a:lnTo>
                  <a:pt x="2723610" y="176916"/>
                </a:lnTo>
                <a:close/>
              </a:path>
              <a:path w="5046980" h="639444">
                <a:moveTo>
                  <a:pt x="2914131" y="112582"/>
                </a:moveTo>
                <a:lnTo>
                  <a:pt x="2814280" y="112582"/>
                </a:lnTo>
                <a:lnTo>
                  <a:pt x="2814280" y="478477"/>
                </a:lnTo>
                <a:lnTo>
                  <a:pt x="3359102" y="478477"/>
                </a:lnTo>
                <a:lnTo>
                  <a:pt x="3359102" y="403422"/>
                </a:lnTo>
                <a:lnTo>
                  <a:pt x="2914131" y="403422"/>
                </a:lnTo>
                <a:lnTo>
                  <a:pt x="2914131" y="112582"/>
                </a:lnTo>
                <a:close/>
              </a:path>
              <a:path w="5046980" h="639444">
                <a:moveTo>
                  <a:pt x="3136616" y="112582"/>
                </a:moveTo>
                <a:lnTo>
                  <a:pt x="3036766" y="112582"/>
                </a:lnTo>
                <a:lnTo>
                  <a:pt x="3036766" y="403422"/>
                </a:lnTo>
                <a:lnTo>
                  <a:pt x="3136616" y="403422"/>
                </a:lnTo>
                <a:lnTo>
                  <a:pt x="3136616" y="112582"/>
                </a:lnTo>
                <a:close/>
              </a:path>
              <a:path w="5046980" h="639444">
                <a:moveTo>
                  <a:pt x="3359102" y="112582"/>
                </a:moveTo>
                <a:lnTo>
                  <a:pt x="3259251" y="112582"/>
                </a:lnTo>
                <a:lnTo>
                  <a:pt x="3259251" y="403422"/>
                </a:lnTo>
                <a:lnTo>
                  <a:pt x="3359102" y="403422"/>
                </a:lnTo>
                <a:lnTo>
                  <a:pt x="3359102" y="112582"/>
                </a:lnTo>
                <a:close/>
              </a:path>
              <a:path w="5046980" h="639444">
                <a:moveTo>
                  <a:pt x="3600853" y="105881"/>
                </a:moveTo>
                <a:lnTo>
                  <a:pt x="3552436" y="111242"/>
                </a:lnTo>
                <a:lnTo>
                  <a:pt x="3510385" y="127325"/>
                </a:lnTo>
                <a:lnTo>
                  <a:pt x="3475705" y="154131"/>
                </a:lnTo>
                <a:lnTo>
                  <a:pt x="3449403" y="191659"/>
                </a:lnTo>
                <a:lnTo>
                  <a:pt x="3433319" y="239406"/>
                </a:lnTo>
                <a:lnTo>
                  <a:pt x="3427958" y="298210"/>
                </a:lnTo>
                <a:lnTo>
                  <a:pt x="3429466" y="328366"/>
                </a:lnTo>
                <a:lnTo>
                  <a:pt x="3441528" y="380637"/>
                </a:lnTo>
                <a:lnTo>
                  <a:pt x="3465276" y="422228"/>
                </a:lnTo>
                <a:lnTo>
                  <a:pt x="3498448" y="453389"/>
                </a:lnTo>
                <a:lnTo>
                  <a:pt x="3540332" y="473870"/>
                </a:lnTo>
                <a:lnTo>
                  <a:pt x="3588916" y="483922"/>
                </a:lnTo>
                <a:lnTo>
                  <a:pt x="3615596" y="485178"/>
                </a:lnTo>
                <a:lnTo>
                  <a:pt x="3635910" y="484760"/>
                </a:lnTo>
                <a:lnTo>
                  <a:pt x="3687301" y="478477"/>
                </a:lnTo>
                <a:lnTo>
                  <a:pt x="3730651" y="465284"/>
                </a:lnTo>
                <a:lnTo>
                  <a:pt x="3744263" y="459043"/>
                </a:lnTo>
                <a:lnTo>
                  <a:pt x="3744263" y="410793"/>
                </a:lnTo>
                <a:lnTo>
                  <a:pt x="3620287" y="410793"/>
                </a:lnTo>
                <a:lnTo>
                  <a:pt x="3600309" y="409285"/>
                </a:lnTo>
                <a:lnTo>
                  <a:pt x="3553944" y="386668"/>
                </a:lnTo>
                <a:lnTo>
                  <a:pt x="3531201" y="340303"/>
                </a:lnTo>
                <a:lnTo>
                  <a:pt x="3529149" y="320325"/>
                </a:lnTo>
                <a:lnTo>
                  <a:pt x="3765037" y="320325"/>
                </a:lnTo>
                <a:lnTo>
                  <a:pt x="3765037" y="272075"/>
                </a:lnTo>
                <a:lnTo>
                  <a:pt x="3764154" y="253981"/>
                </a:lnTo>
                <a:lnTo>
                  <a:pt x="3531159" y="253981"/>
                </a:lnTo>
                <a:lnTo>
                  <a:pt x="3533798" y="235511"/>
                </a:lnTo>
                <a:lnTo>
                  <a:pt x="3553274" y="195679"/>
                </a:lnTo>
                <a:lnTo>
                  <a:pt x="3587702" y="178088"/>
                </a:lnTo>
                <a:lnTo>
                  <a:pt x="3601523" y="176916"/>
                </a:lnTo>
                <a:lnTo>
                  <a:pt x="3741930" y="176916"/>
                </a:lnTo>
                <a:lnTo>
                  <a:pt x="3733834" y="164267"/>
                </a:lnTo>
                <a:lnTo>
                  <a:pt x="3705353" y="136121"/>
                </a:lnTo>
                <a:lnTo>
                  <a:pt x="3668956" y="116813"/>
                </a:lnTo>
                <a:lnTo>
                  <a:pt x="3625397" y="107096"/>
                </a:lnTo>
                <a:lnTo>
                  <a:pt x="3600853" y="105881"/>
                </a:lnTo>
                <a:close/>
              </a:path>
              <a:path w="5046980" h="639444">
                <a:moveTo>
                  <a:pt x="3744263" y="381977"/>
                </a:moveTo>
                <a:lnTo>
                  <a:pt x="3699154" y="399945"/>
                </a:lnTo>
                <a:lnTo>
                  <a:pt x="3654129" y="409118"/>
                </a:lnTo>
                <a:lnTo>
                  <a:pt x="3620287" y="410793"/>
                </a:lnTo>
                <a:lnTo>
                  <a:pt x="3744263" y="410793"/>
                </a:lnTo>
                <a:lnTo>
                  <a:pt x="3744263" y="381977"/>
                </a:lnTo>
                <a:close/>
              </a:path>
              <a:path w="5046980" h="639444">
                <a:moveTo>
                  <a:pt x="3741930" y="176916"/>
                </a:moveTo>
                <a:lnTo>
                  <a:pt x="3601523" y="176916"/>
                </a:lnTo>
                <a:lnTo>
                  <a:pt x="3612748" y="177544"/>
                </a:lnTo>
                <a:lnTo>
                  <a:pt x="3622968" y="179429"/>
                </a:lnTo>
                <a:lnTo>
                  <a:pt x="3658988" y="206192"/>
                </a:lnTo>
                <a:lnTo>
                  <a:pt x="3670715" y="243217"/>
                </a:lnTo>
                <a:lnTo>
                  <a:pt x="3671218" y="253981"/>
                </a:lnTo>
                <a:lnTo>
                  <a:pt x="3764154" y="253981"/>
                </a:lnTo>
                <a:lnTo>
                  <a:pt x="3763780" y="246317"/>
                </a:lnTo>
                <a:lnTo>
                  <a:pt x="3760011" y="222652"/>
                </a:lnTo>
                <a:lnTo>
                  <a:pt x="3753728" y="201082"/>
                </a:lnTo>
                <a:lnTo>
                  <a:pt x="3744933" y="181607"/>
                </a:lnTo>
                <a:lnTo>
                  <a:pt x="3741930" y="176916"/>
                </a:lnTo>
                <a:close/>
              </a:path>
              <a:path w="5046980" h="639444">
                <a:moveTo>
                  <a:pt x="3932451" y="112582"/>
                </a:moveTo>
                <a:lnTo>
                  <a:pt x="3832600" y="112582"/>
                </a:lnTo>
                <a:lnTo>
                  <a:pt x="3832600" y="478477"/>
                </a:lnTo>
                <a:lnTo>
                  <a:pt x="3932451" y="478477"/>
                </a:lnTo>
                <a:lnTo>
                  <a:pt x="3932451" y="327696"/>
                </a:lnTo>
                <a:lnTo>
                  <a:pt x="4171689" y="327696"/>
                </a:lnTo>
                <a:lnTo>
                  <a:pt x="4171689" y="253311"/>
                </a:lnTo>
                <a:lnTo>
                  <a:pt x="3932451" y="253311"/>
                </a:lnTo>
                <a:lnTo>
                  <a:pt x="3932451" y="112582"/>
                </a:lnTo>
                <a:close/>
              </a:path>
              <a:path w="5046980" h="639444">
                <a:moveTo>
                  <a:pt x="4171689" y="327696"/>
                </a:moveTo>
                <a:lnTo>
                  <a:pt x="4071839" y="327696"/>
                </a:lnTo>
                <a:lnTo>
                  <a:pt x="4071839" y="478477"/>
                </a:lnTo>
                <a:lnTo>
                  <a:pt x="4171689" y="478477"/>
                </a:lnTo>
                <a:lnTo>
                  <a:pt x="4171689" y="327696"/>
                </a:lnTo>
                <a:close/>
              </a:path>
              <a:path w="5046980" h="639444">
                <a:moveTo>
                  <a:pt x="4171689" y="112582"/>
                </a:moveTo>
                <a:lnTo>
                  <a:pt x="4071839" y="112582"/>
                </a:lnTo>
                <a:lnTo>
                  <a:pt x="4071839" y="253311"/>
                </a:lnTo>
                <a:lnTo>
                  <a:pt x="4171689" y="253311"/>
                </a:lnTo>
                <a:lnTo>
                  <a:pt x="4171689" y="112582"/>
                </a:lnTo>
                <a:close/>
              </a:path>
              <a:path w="5046980" h="639444">
                <a:moveTo>
                  <a:pt x="4359401" y="112582"/>
                </a:moveTo>
                <a:lnTo>
                  <a:pt x="4262901" y="112582"/>
                </a:lnTo>
                <a:lnTo>
                  <a:pt x="4262901" y="478477"/>
                </a:lnTo>
                <a:lnTo>
                  <a:pt x="4382856" y="478477"/>
                </a:lnTo>
                <a:lnTo>
                  <a:pt x="4454629" y="369245"/>
                </a:lnTo>
                <a:lnTo>
                  <a:pt x="4352029" y="369245"/>
                </a:lnTo>
                <a:lnTo>
                  <a:pt x="4352476" y="365671"/>
                </a:lnTo>
                <a:lnTo>
                  <a:pt x="4356050" y="319655"/>
                </a:lnTo>
                <a:lnTo>
                  <a:pt x="4356678" y="310985"/>
                </a:lnTo>
                <a:lnTo>
                  <a:pt x="4357223" y="302399"/>
                </a:lnTo>
                <a:lnTo>
                  <a:pt x="4357730" y="292849"/>
                </a:lnTo>
                <a:lnTo>
                  <a:pt x="4358061" y="285478"/>
                </a:lnTo>
                <a:lnTo>
                  <a:pt x="4358647" y="277436"/>
                </a:lnTo>
                <a:lnTo>
                  <a:pt x="4359066" y="270065"/>
                </a:lnTo>
                <a:lnTo>
                  <a:pt x="4359317" y="263363"/>
                </a:lnTo>
                <a:lnTo>
                  <a:pt x="4359401" y="112582"/>
                </a:lnTo>
                <a:close/>
              </a:path>
              <a:path w="5046980" h="639444">
                <a:moveTo>
                  <a:pt x="4640858" y="222485"/>
                </a:moveTo>
                <a:lnTo>
                  <a:pt x="4551060" y="222485"/>
                </a:lnTo>
                <a:lnTo>
                  <a:pt x="4550641" y="228097"/>
                </a:lnTo>
                <a:lnTo>
                  <a:pt x="4550055" y="234882"/>
                </a:lnTo>
                <a:lnTo>
                  <a:pt x="4549301" y="242840"/>
                </a:lnTo>
                <a:lnTo>
                  <a:pt x="4548380" y="251971"/>
                </a:lnTo>
                <a:lnTo>
                  <a:pt x="4547039" y="271572"/>
                </a:lnTo>
                <a:lnTo>
                  <a:pt x="4544694" y="313456"/>
                </a:lnTo>
                <a:lnTo>
                  <a:pt x="4544359" y="478477"/>
                </a:lnTo>
                <a:lnTo>
                  <a:pt x="4640858" y="478477"/>
                </a:lnTo>
                <a:lnTo>
                  <a:pt x="4640858" y="222485"/>
                </a:lnTo>
                <a:close/>
              </a:path>
              <a:path w="5046980" h="639444">
                <a:moveTo>
                  <a:pt x="4640858" y="112582"/>
                </a:moveTo>
                <a:lnTo>
                  <a:pt x="4520904" y="112582"/>
                </a:lnTo>
                <a:lnTo>
                  <a:pt x="4352029" y="369245"/>
                </a:lnTo>
                <a:lnTo>
                  <a:pt x="4454629" y="369245"/>
                </a:lnTo>
                <a:lnTo>
                  <a:pt x="4551060" y="222485"/>
                </a:lnTo>
                <a:lnTo>
                  <a:pt x="4640858" y="222485"/>
                </a:lnTo>
                <a:lnTo>
                  <a:pt x="4640858" y="112582"/>
                </a:lnTo>
                <a:close/>
              </a:path>
              <a:path w="5046980" h="639444">
                <a:moveTo>
                  <a:pt x="4882594" y="105881"/>
                </a:moveTo>
                <a:lnTo>
                  <a:pt x="4834177" y="111242"/>
                </a:lnTo>
                <a:lnTo>
                  <a:pt x="4792126" y="127325"/>
                </a:lnTo>
                <a:lnTo>
                  <a:pt x="4757446" y="154131"/>
                </a:lnTo>
                <a:lnTo>
                  <a:pt x="4731144" y="191659"/>
                </a:lnTo>
                <a:lnTo>
                  <a:pt x="4715060" y="239406"/>
                </a:lnTo>
                <a:lnTo>
                  <a:pt x="4709699" y="298210"/>
                </a:lnTo>
                <a:lnTo>
                  <a:pt x="4711207" y="328366"/>
                </a:lnTo>
                <a:lnTo>
                  <a:pt x="4723269" y="380637"/>
                </a:lnTo>
                <a:lnTo>
                  <a:pt x="4747017" y="422228"/>
                </a:lnTo>
                <a:lnTo>
                  <a:pt x="4780189" y="453389"/>
                </a:lnTo>
                <a:lnTo>
                  <a:pt x="4822073" y="473870"/>
                </a:lnTo>
                <a:lnTo>
                  <a:pt x="4870658" y="483922"/>
                </a:lnTo>
                <a:lnTo>
                  <a:pt x="4897337" y="485178"/>
                </a:lnTo>
                <a:lnTo>
                  <a:pt x="4917651" y="484760"/>
                </a:lnTo>
                <a:lnTo>
                  <a:pt x="4969042" y="478477"/>
                </a:lnTo>
                <a:lnTo>
                  <a:pt x="5012392" y="465284"/>
                </a:lnTo>
                <a:lnTo>
                  <a:pt x="5026004" y="459043"/>
                </a:lnTo>
                <a:lnTo>
                  <a:pt x="5026004" y="410793"/>
                </a:lnTo>
                <a:lnTo>
                  <a:pt x="4902029" y="410793"/>
                </a:lnTo>
                <a:lnTo>
                  <a:pt x="4882050" y="409285"/>
                </a:lnTo>
                <a:lnTo>
                  <a:pt x="4835685" y="386668"/>
                </a:lnTo>
                <a:lnTo>
                  <a:pt x="4812942" y="340303"/>
                </a:lnTo>
                <a:lnTo>
                  <a:pt x="4810890" y="320325"/>
                </a:lnTo>
                <a:lnTo>
                  <a:pt x="5046778" y="320325"/>
                </a:lnTo>
                <a:lnTo>
                  <a:pt x="5046778" y="272075"/>
                </a:lnTo>
                <a:lnTo>
                  <a:pt x="5045895" y="253981"/>
                </a:lnTo>
                <a:lnTo>
                  <a:pt x="4812900" y="253981"/>
                </a:lnTo>
                <a:lnTo>
                  <a:pt x="4815539" y="235511"/>
                </a:lnTo>
                <a:lnTo>
                  <a:pt x="4835015" y="195679"/>
                </a:lnTo>
                <a:lnTo>
                  <a:pt x="4869443" y="178088"/>
                </a:lnTo>
                <a:lnTo>
                  <a:pt x="4883264" y="176916"/>
                </a:lnTo>
                <a:lnTo>
                  <a:pt x="5023671" y="176916"/>
                </a:lnTo>
                <a:lnTo>
                  <a:pt x="5015575" y="164267"/>
                </a:lnTo>
                <a:lnTo>
                  <a:pt x="4987094" y="136121"/>
                </a:lnTo>
                <a:lnTo>
                  <a:pt x="4950697" y="116813"/>
                </a:lnTo>
                <a:lnTo>
                  <a:pt x="4907138" y="107096"/>
                </a:lnTo>
                <a:lnTo>
                  <a:pt x="4882594" y="105881"/>
                </a:lnTo>
                <a:close/>
              </a:path>
              <a:path w="5046980" h="639444">
                <a:moveTo>
                  <a:pt x="5026004" y="381977"/>
                </a:moveTo>
                <a:lnTo>
                  <a:pt x="4980895" y="399945"/>
                </a:lnTo>
                <a:lnTo>
                  <a:pt x="4935870" y="409118"/>
                </a:lnTo>
                <a:lnTo>
                  <a:pt x="4902029" y="410793"/>
                </a:lnTo>
                <a:lnTo>
                  <a:pt x="5026004" y="410793"/>
                </a:lnTo>
                <a:lnTo>
                  <a:pt x="5026004" y="381977"/>
                </a:lnTo>
                <a:close/>
              </a:path>
              <a:path w="5046980" h="639444">
                <a:moveTo>
                  <a:pt x="5023671" y="176916"/>
                </a:moveTo>
                <a:lnTo>
                  <a:pt x="4883264" y="176916"/>
                </a:lnTo>
                <a:lnTo>
                  <a:pt x="4894489" y="177544"/>
                </a:lnTo>
                <a:lnTo>
                  <a:pt x="4904709" y="179429"/>
                </a:lnTo>
                <a:lnTo>
                  <a:pt x="4940729" y="206192"/>
                </a:lnTo>
                <a:lnTo>
                  <a:pt x="4952456" y="243217"/>
                </a:lnTo>
                <a:lnTo>
                  <a:pt x="4952959" y="253981"/>
                </a:lnTo>
                <a:lnTo>
                  <a:pt x="5045895" y="253981"/>
                </a:lnTo>
                <a:lnTo>
                  <a:pt x="5045521" y="246317"/>
                </a:lnTo>
                <a:lnTo>
                  <a:pt x="5041752" y="222652"/>
                </a:lnTo>
                <a:lnTo>
                  <a:pt x="5035469" y="201082"/>
                </a:lnTo>
                <a:lnTo>
                  <a:pt x="5026674" y="181607"/>
                </a:lnTo>
                <a:lnTo>
                  <a:pt x="5023671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533440"/>
            <a:ext cx="7534859" cy="67926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86274" y="2559084"/>
            <a:ext cx="2065655" cy="398780"/>
          </a:xfrm>
          <a:custGeom>
            <a:avLst/>
            <a:gdLst/>
            <a:ahLst/>
            <a:cxnLst/>
            <a:rect l="l" t="t" r="r" b="b"/>
            <a:pathLst>
              <a:path w="2065655" h="398780">
                <a:moveTo>
                  <a:pt x="49841" y="130257"/>
                </a:moveTo>
                <a:lnTo>
                  <a:pt x="14554" y="144917"/>
                </a:lnTo>
                <a:lnTo>
                  <a:pt x="0" y="180936"/>
                </a:lnTo>
                <a:lnTo>
                  <a:pt x="418" y="187716"/>
                </a:lnTo>
                <a:lnTo>
                  <a:pt x="19344" y="220857"/>
                </a:lnTo>
                <a:lnTo>
                  <a:pt x="49841" y="231197"/>
                </a:lnTo>
                <a:lnTo>
                  <a:pt x="56778" y="230778"/>
                </a:lnTo>
                <a:lnTo>
                  <a:pt x="90154" y="211852"/>
                </a:lnTo>
                <a:lnTo>
                  <a:pt x="100520" y="180936"/>
                </a:lnTo>
                <a:lnTo>
                  <a:pt x="100101" y="173999"/>
                </a:lnTo>
                <a:lnTo>
                  <a:pt x="80939" y="140624"/>
                </a:lnTo>
                <a:lnTo>
                  <a:pt x="49841" y="130257"/>
                </a:lnTo>
                <a:close/>
              </a:path>
              <a:path w="2065655" h="398780">
                <a:moveTo>
                  <a:pt x="745909" y="121881"/>
                </a:moveTo>
                <a:lnTo>
                  <a:pt x="673816" y="121881"/>
                </a:lnTo>
                <a:lnTo>
                  <a:pt x="684287" y="122561"/>
                </a:lnTo>
                <a:lnTo>
                  <a:pt x="693501" y="124603"/>
                </a:lnTo>
                <a:lnTo>
                  <a:pt x="719547" y="158764"/>
                </a:lnTo>
                <a:lnTo>
                  <a:pt x="720306" y="171722"/>
                </a:lnTo>
                <a:lnTo>
                  <a:pt x="720306" y="185125"/>
                </a:lnTo>
                <a:lnTo>
                  <a:pt x="682192" y="186381"/>
                </a:lnTo>
                <a:lnTo>
                  <a:pt x="656539" y="188266"/>
                </a:lnTo>
                <a:lnTo>
                  <a:pt x="615912" y="198318"/>
                </a:lnTo>
                <a:lnTo>
                  <a:pt x="581148" y="228370"/>
                </a:lnTo>
                <a:lnTo>
                  <a:pt x="574552" y="258002"/>
                </a:lnTo>
                <a:lnTo>
                  <a:pt x="575128" y="268840"/>
                </a:lnTo>
                <a:lnTo>
                  <a:pt x="594656" y="308472"/>
                </a:lnTo>
                <a:lnTo>
                  <a:pt x="635518" y="324152"/>
                </a:lnTo>
                <a:lnTo>
                  <a:pt x="645335" y="324597"/>
                </a:lnTo>
                <a:lnTo>
                  <a:pt x="654392" y="324361"/>
                </a:lnTo>
                <a:lnTo>
                  <a:pt x="695386" y="312817"/>
                </a:lnTo>
                <a:lnTo>
                  <a:pt x="715444" y="294860"/>
                </a:lnTo>
                <a:lnTo>
                  <a:pt x="653712" y="294860"/>
                </a:lnTo>
                <a:lnTo>
                  <a:pt x="645099" y="294310"/>
                </a:lnTo>
                <a:lnTo>
                  <a:pt x="613373" y="267217"/>
                </a:lnTo>
                <a:lnTo>
                  <a:pt x="612707" y="258002"/>
                </a:lnTo>
                <a:lnTo>
                  <a:pt x="613660" y="248343"/>
                </a:lnTo>
                <a:lnTo>
                  <a:pt x="651303" y="216119"/>
                </a:lnTo>
                <a:lnTo>
                  <a:pt x="719888" y="210674"/>
                </a:lnTo>
                <a:lnTo>
                  <a:pt x="756326" y="210674"/>
                </a:lnTo>
                <a:lnTo>
                  <a:pt x="756326" y="167534"/>
                </a:lnTo>
                <a:lnTo>
                  <a:pt x="755096" y="149183"/>
                </a:lnTo>
                <a:lnTo>
                  <a:pt x="751405" y="133503"/>
                </a:lnTo>
                <a:lnTo>
                  <a:pt x="745909" y="121881"/>
                </a:lnTo>
                <a:close/>
              </a:path>
              <a:path w="2065655" h="398780">
                <a:moveTo>
                  <a:pt x="499754" y="54448"/>
                </a:moveTo>
                <a:lnTo>
                  <a:pt x="462058" y="54448"/>
                </a:lnTo>
                <a:lnTo>
                  <a:pt x="462058" y="320409"/>
                </a:lnTo>
                <a:lnTo>
                  <a:pt x="499754" y="320409"/>
                </a:lnTo>
                <a:lnTo>
                  <a:pt x="499754" y="54448"/>
                </a:lnTo>
                <a:close/>
              </a:path>
              <a:path w="2065655" h="398780">
                <a:moveTo>
                  <a:pt x="756326" y="288577"/>
                </a:moveTo>
                <a:lnTo>
                  <a:pt x="722401" y="288577"/>
                </a:lnTo>
                <a:lnTo>
                  <a:pt x="729521" y="320409"/>
                </a:lnTo>
                <a:lnTo>
                  <a:pt x="756326" y="320409"/>
                </a:lnTo>
                <a:lnTo>
                  <a:pt x="756326" y="288577"/>
                </a:lnTo>
                <a:close/>
              </a:path>
              <a:path w="2065655" h="398780">
                <a:moveTo>
                  <a:pt x="756326" y="210674"/>
                </a:moveTo>
                <a:lnTo>
                  <a:pt x="719888" y="210674"/>
                </a:lnTo>
                <a:lnTo>
                  <a:pt x="719809" y="231799"/>
                </a:lnTo>
                <a:lnTo>
                  <a:pt x="718710" y="246065"/>
                </a:lnTo>
                <a:lnTo>
                  <a:pt x="691014" y="286143"/>
                </a:lnTo>
                <a:lnTo>
                  <a:pt x="653712" y="294860"/>
                </a:lnTo>
                <a:lnTo>
                  <a:pt x="715444" y="294860"/>
                </a:lnTo>
                <a:lnTo>
                  <a:pt x="715944" y="294310"/>
                </a:lnTo>
                <a:lnTo>
                  <a:pt x="720725" y="288577"/>
                </a:lnTo>
                <a:lnTo>
                  <a:pt x="756326" y="288577"/>
                </a:lnTo>
                <a:lnTo>
                  <a:pt x="756326" y="210674"/>
                </a:lnTo>
                <a:close/>
              </a:path>
              <a:path w="2065655" h="398780">
                <a:moveTo>
                  <a:pt x="675910" y="92143"/>
                </a:moveTo>
                <a:lnTo>
                  <a:pt x="634026" y="98007"/>
                </a:lnTo>
                <a:lnTo>
                  <a:pt x="599263" y="111410"/>
                </a:lnTo>
                <a:lnTo>
                  <a:pt x="610571" y="139053"/>
                </a:lnTo>
                <a:lnTo>
                  <a:pt x="617613" y="135807"/>
                </a:lnTo>
                <a:lnTo>
                  <a:pt x="624917" y="132770"/>
                </a:lnTo>
                <a:lnTo>
                  <a:pt x="665125" y="122221"/>
                </a:lnTo>
                <a:lnTo>
                  <a:pt x="673816" y="121881"/>
                </a:lnTo>
                <a:lnTo>
                  <a:pt x="745909" y="121881"/>
                </a:lnTo>
                <a:lnTo>
                  <a:pt x="745253" y="120493"/>
                </a:lnTo>
                <a:lnTo>
                  <a:pt x="736641" y="110153"/>
                </a:lnTo>
                <a:lnTo>
                  <a:pt x="725463" y="102274"/>
                </a:lnTo>
                <a:lnTo>
                  <a:pt x="711616" y="96646"/>
                </a:lnTo>
                <a:lnTo>
                  <a:pt x="695098" y="93269"/>
                </a:lnTo>
                <a:lnTo>
                  <a:pt x="675910" y="92143"/>
                </a:lnTo>
                <a:close/>
              </a:path>
              <a:path w="2065655" h="398780">
                <a:moveTo>
                  <a:pt x="592735" y="21360"/>
                </a:moveTo>
                <a:lnTo>
                  <a:pt x="368658" y="21360"/>
                </a:lnTo>
                <a:lnTo>
                  <a:pt x="368658" y="54448"/>
                </a:lnTo>
                <a:lnTo>
                  <a:pt x="592735" y="54448"/>
                </a:lnTo>
                <a:lnTo>
                  <a:pt x="592735" y="21360"/>
                </a:lnTo>
                <a:close/>
              </a:path>
              <a:path w="2065655" h="398780">
                <a:moveTo>
                  <a:pt x="1001155" y="0"/>
                </a:moveTo>
                <a:lnTo>
                  <a:pt x="952570" y="8376"/>
                </a:lnTo>
                <a:lnTo>
                  <a:pt x="899378" y="18847"/>
                </a:lnTo>
                <a:lnTo>
                  <a:pt x="856971" y="37302"/>
                </a:lnTo>
                <a:lnTo>
                  <a:pt x="827862" y="70992"/>
                </a:lnTo>
                <a:lnTo>
                  <a:pt x="810966" y="120362"/>
                </a:lnTo>
                <a:lnTo>
                  <a:pt x="806161" y="161958"/>
                </a:lnTo>
                <a:lnTo>
                  <a:pt x="805582" y="186381"/>
                </a:lnTo>
                <a:lnTo>
                  <a:pt x="806004" y="202009"/>
                </a:lnTo>
                <a:lnTo>
                  <a:pt x="812679" y="245437"/>
                </a:lnTo>
                <a:lnTo>
                  <a:pt x="833269" y="289074"/>
                </a:lnTo>
                <a:lnTo>
                  <a:pt x="865453" y="315801"/>
                </a:lnTo>
                <a:lnTo>
                  <a:pt x="907336" y="324597"/>
                </a:lnTo>
                <a:lnTo>
                  <a:pt x="922152" y="323838"/>
                </a:lnTo>
                <a:lnTo>
                  <a:pt x="960947" y="312451"/>
                </a:lnTo>
                <a:lnTo>
                  <a:pt x="910268" y="294022"/>
                </a:lnTo>
                <a:lnTo>
                  <a:pt x="900635" y="293472"/>
                </a:lnTo>
                <a:lnTo>
                  <a:pt x="865138" y="274546"/>
                </a:lnTo>
                <a:lnTo>
                  <a:pt x="847914" y="235568"/>
                </a:lnTo>
                <a:lnTo>
                  <a:pt x="843437" y="196564"/>
                </a:lnTo>
                <a:lnTo>
                  <a:pt x="843254" y="186381"/>
                </a:lnTo>
                <a:lnTo>
                  <a:pt x="846047" y="181634"/>
                </a:lnTo>
                <a:lnTo>
                  <a:pt x="875400" y="154497"/>
                </a:lnTo>
                <a:lnTo>
                  <a:pt x="887938" y="147848"/>
                </a:lnTo>
                <a:lnTo>
                  <a:pt x="845767" y="147848"/>
                </a:lnTo>
                <a:lnTo>
                  <a:pt x="851212" y="107221"/>
                </a:lnTo>
                <a:lnTo>
                  <a:pt x="867521" y="72772"/>
                </a:lnTo>
                <a:lnTo>
                  <a:pt x="900190" y="51569"/>
                </a:lnTo>
                <a:lnTo>
                  <a:pt x="929116" y="45653"/>
                </a:lnTo>
                <a:lnTo>
                  <a:pt x="935660" y="44422"/>
                </a:lnTo>
                <a:lnTo>
                  <a:pt x="942309" y="43244"/>
                </a:lnTo>
                <a:lnTo>
                  <a:pt x="949063" y="42119"/>
                </a:lnTo>
                <a:lnTo>
                  <a:pt x="955921" y="41045"/>
                </a:lnTo>
                <a:lnTo>
                  <a:pt x="976418" y="37511"/>
                </a:lnTo>
                <a:lnTo>
                  <a:pt x="983145" y="36438"/>
                </a:lnTo>
                <a:lnTo>
                  <a:pt x="992080" y="34763"/>
                </a:lnTo>
                <a:lnTo>
                  <a:pt x="1000178" y="33367"/>
                </a:lnTo>
                <a:lnTo>
                  <a:pt x="1007438" y="32250"/>
                </a:lnTo>
                <a:lnTo>
                  <a:pt x="1001155" y="0"/>
                </a:lnTo>
                <a:close/>
              </a:path>
              <a:path w="2065655" h="398780">
                <a:moveTo>
                  <a:pt x="989540" y="141985"/>
                </a:moveTo>
                <a:lnTo>
                  <a:pt x="916132" y="141985"/>
                </a:lnTo>
                <a:lnTo>
                  <a:pt x="929744" y="143241"/>
                </a:lnTo>
                <a:lnTo>
                  <a:pt x="941262" y="147011"/>
                </a:lnTo>
                <a:lnTo>
                  <a:pt x="967753" y="185439"/>
                </a:lnTo>
                <a:lnTo>
                  <a:pt x="970999" y="216119"/>
                </a:lnTo>
                <a:lnTo>
                  <a:pt x="970528" y="229652"/>
                </a:lnTo>
                <a:lnTo>
                  <a:pt x="959298" y="269756"/>
                </a:lnTo>
                <a:lnTo>
                  <a:pt x="927440" y="292137"/>
                </a:lnTo>
                <a:lnTo>
                  <a:pt x="910268" y="294022"/>
                </a:lnTo>
                <a:lnTo>
                  <a:pt x="983704" y="294022"/>
                </a:lnTo>
                <a:lnTo>
                  <a:pt x="1006705" y="246589"/>
                </a:lnTo>
                <a:lnTo>
                  <a:pt x="1009951" y="212349"/>
                </a:lnTo>
                <a:lnTo>
                  <a:pt x="1009323" y="197742"/>
                </a:lnTo>
                <a:lnTo>
                  <a:pt x="1007438" y="184078"/>
                </a:lnTo>
                <a:lnTo>
                  <a:pt x="1004297" y="171356"/>
                </a:lnTo>
                <a:lnTo>
                  <a:pt x="999899" y="159576"/>
                </a:lnTo>
                <a:lnTo>
                  <a:pt x="994454" y="148896"/>
                </a:lnTo>
                <a:lnTo>
                  <a:pt x="989540" y="141985"/>
                </a:lnTo>
                <a:close/>
              </a:path>
              <a:path w="2065655" h="398780">
                <a:moveTo>
                  <a:pt x="921995" y="111410"/>
                </a:moveTo>
                <a:lnTo>
                  <a:pt x="882023" y="120362"/>
                </a:lnTo>
                <a:lnTo>
                  <a:pt x="848280" y="147848"/>
                </a:lnTo>
                <a:lnTo>
                  <a:pt x="887938" y="147848"/>
                </a:lnTo>
                <a:lnTo>
                  <a:pt x="890373" y="146697"/>
                </a:lnTo>
                <a:lnTo>
                  <a:pt x="898541" y="144079"/>
                </a:lnTo>
                <a:lnTo>
                  <a:pt x="907127" y="142508"/>
                </a:lnTo>
                <a:lnTo>
                  <a:pt x="916132" y="141985"/>
                </a:lnTo>
                <a:lnTo>
                  <a:pt x="989540" y="141985"/>
                </a:lnTo>
                <a:lnTo>
                  <a:pt x="987753" y="139472"/>
                </a:lnTo>
                <a:lnTo>
                  <a:pt x="948801" y="114656"/>
                </a:lnTo>
                <a:lnTo>
                  <a:pt x="936026" y="112221"/>
                </a:lnTo>
                <a:lnTo>
                  <a:pt x="921995" y="111410"/>
                </a:lnTo>
                <a:close/>
              </a:path>
              <a:path w="2065655" h="398780">
                <a:moveTo>
                  <a:pt x="1026969" y="292765"/>
                </a:moveTo>
                <a:lnTo>
                  <a:pt x="1026969" y="320409"/>
                </a:lnTo>
                <a:lnTo>
                  <a:pt x="1029203" y="321526"/>
                </a:lnTo>
                <a:lnTo>
                  <a:pt x="1031995" y="322224"/>
                </a:lnTo>
                <a:lnTo>
                  <a:pt x="1035346" y="322503"/>
                </a:lnTo>
                <a:lnTo>
                  <a:pt x="1038976" y="323061"/>
                </a:lnTo>
                <a:lnTo>
                  <a:pt x="1042606" y="323340"/>
                </a:lnTo>
                <a:lnTo>
                  <a:pt x="1046236" y="323340"/>
                </a:lnTo>
                <a:lnTo>
                  <a:pt x="1084114" y="306221"/>
                </a:lnTo>
                <a:lnTo>
                  <a:pt x="1092454" y="294441"/>
                </a:lnTo>
                <a:lnTo>
                  <a:pt x="1036323" y="294441"/>
                </a:lnTo>
                <a:lnTo>
                  <a:pt x="1034369" y="294301"/>
                </a:lnTo>
                <a:lnTo>
                  <a:pt x="1030459" y="293743"/>
                </a:lnTo>
                <a:lnTo>
                  <a:pt x="1028644" y="293324"/>
                </a:lnTo>
                <a:lnTo>
                  <a:pt x="1026969" y="292765"/>
                </a:lnTo>
                <a:close/>
              </a:path>
              <a:path w="2065655" h="398780">
                <a:moveTo>
                  <a:pt x="1230523" y="126488"/>
                </a:moveTo>
                <a:lnTo>
                  <a:pt x="1193247" y="126488"/>
                </a:lnTo>
                <a:lnTo>
                  <a:pt x="1193247" y="320409"/>
                </a:lnTo>
                <a:lnTo>
                  <a:pt x="1230523" y="320409"/>
                </a:lnTo>
                <a:lnTo>
                  <a:pt x="1230523" y="126488"/>
                </a:lnTo>
                <a:close/>
              </a:path>
              <a:path w="2065655" h="398780">
                <a:moveTo>
                  <a:pt x="1230523" y="95913"/>
                </a:moveTo>
                <a:lnTo>
                  <a:pt x="1095239" y="95913"/>
                </a:lnTo>
                <a:lnTo>
                  <a:pt x="1093721" y="115703"/>
                </a:lnTo>
                <a:lnTo>
                  <a:pt x="1092098" y="134446"/>
                </a:lnTo>
                <a:lnTo>
                  <a:pt x="1086575" y="184392"/>
                </a:lnTo>
                <a:lnTo>
                  <a:pt x="1079742" y="224914"/>
                </a:lnTo>
                <a:lnTo>
                  <a:pt x="1068434" y="263866"/>
                </a:lnTo>
                <a:lnTo>
                  <a:pt x="1044421" y="294441"/>
                </a:lnTo>
                <a:lnTo>
                  <a:pt x="1092454" y="294441"/>
                </a:lnTo>
                <a:lnTo>
                  <a:pt x="1109480" y="251196"/>
                </a:lnTo>
                <a:lnTo>
                  <a:pt x="1119610" y="197559"/>
                </a:lnTo>
                <a:lnTo>
                  <a:pt x="1124846" y="152115"/>
                </a:lnTo>
                <a:lnTo>
                  <a:pt x="1127071" y="126488"/>
                </a:lnTo>
                <a:lnTo>
                  <a:pt x="1230523" y="126488"/>
                </a:lnTo>
                <a:lnTo>
                  <a:pt x="1230523" y="95913"/>
                </a:lnTo>
                <a:close/>
              </a:path>
              <a:path w="2065655" h="398780">
                <a:moveTo>
                  <a:pt x="1328164" y="95913"/>
                </a:moveTo>
                <a:lnTo>
                  <a:pt x="1293401" y="95913"/>
                </a:lnTo>
                <a:lnTo>
                  <a:pt x="1293401" y="320409"/>
                </a:lnTo>
                <a:lnTo>
                  <a:pt x="1339054" y="320409"/>
                </a:lnTo>
                <a:lnTo>
                  <a:pt x="1362235" y="283970"/>
                </a:lnTo>
                <a:lnTo>
                  <a:pt x="1325651" y="283970"/>
                </a:lnTo>
                <a:lnTo>
                  <a:pt x="1325930" y="281178"/>
                </a:lnTo>
                <a:lnTo>
                  <a:pt x="1326210" y="277548"/>
                </a:lnTo>
                <a:lnTo>
                  <a:pt x="1326768" y="268333"/>
                </a:lnTo>
                <a:lnTo>
                  <a:pt x="1327606" y="253116"/>
                </a:lnTo>
                <a:lnTo>
                  <a:pt x="1327746" y="248229"/>
                </a:lnTo>
                <a:lnTo>
                  <a:pt x="1327746" y="243762"/>
                </a:lnTo>
                <a:lnTo>
                  <a:pt x="1328025" y="239015"/>
                </a:lnTo>
                <a:lnTo>
                  <a:pt x="1328164" y="235385"/>
                </a:lnTo>
                <a:lnTo>
                  <a:pt x="1328164" y="95913"/>
                </a:lnTo>
                <a:close/>
              </a:path>
              <a:path w="2065655" h="398780">
                <a:moveTo>
                  <a:pt x="1491091" y="132770"/>
                </a:moveTo>
                <a:lnTo>
                  <a:pt x="1458422" y="132770"/>
                </a:lnTo>
                <a:lnTo>
                  <a:pt x="1458143" y="136400"/>
                </a:lnTo>
                <a:lnTo>
                  <a:pt x="1457864" y="141845"/>
                </a:lnTo>
                <a:lnTo>
                  <a:pt x="1456747" y="170466"/>
                </a:lnTo>
                <a:lnTo>
                  <a:pt x="1456747" y="320409"/>
                </a:lnTo>
                <a:lnTo>
                  <a:pt x="1491091" y="320409"/>
                </a:lnTo>
                <a:lnTo>
                  <a:pt x="1491091" y="132770"/>
                </a:lnTo>
                <a:close/>
              </a:path>
              <a:path w="2065655" h="398780">
                <a:moveTo>
                  <a:pt x="1491091" y="95913"/>
                </a:moveTo>
                <a:lnTo>
                  <a:pt x="1445857" y="95913"/>
                </a:lnTo>
                <a:lnTo>
                  <a:pt x="1325651" y="283970"/>
                </a:lnTo>
                <a:lnTo>
                  <a:pt x="1362235" y="283970"/>
                </a:lnTo>
                <a:lnTo>
                  <a:pt x="1458422" y="132770"/>
                </a:lnTo>
                <a:lnTo>
                  <a:pt x="1491091" y="132770"/>
                </a:lnTo>
                <a:lnTo>
                  <a:pt x="1491091" y="95913"/>
                </a:lnTo>
                <a:close/>
              </a:path>
              <a:path w="2065655" h="398780">
                <a:moveTo>
                  <a:pt x="1591016" y="95913"/>
                </a:moveTo>
                <a:lnTo>
                  <a:pt x="1554159" y="95913"/>
                </a:lnTo>
                <a:lnTo>
                  <a:pt x="1554159" y="320409"/>
                </a:lnTo>
                <a:lnTo>
                  <a:pt x="1739703" y="320409"/>
                </a:lnTo>
                <a:lnTo>
                  <a:pt x="1739703" y="398312"/>
                </a:lnTo>
                <a:lnTo>
                  <a:pt x="1775723" y="398312"/>
                </a:lnTo>
                <a:lnTo>
                  <a:pt x="1775723" y="289834"/>
                </a:lnTo>
                <a:lnTo>
                  <a:pt x="1743891" y="289834"/>
                </a:lnTo>
                <a:lnTo>
                  <a:pt x="1743891" y="289415"/>
                </a:lnTo>
                <a:lnTo>
                  <a:pt x="1591016" y="289415"/>
                </a:lnTo>
                <a:lnTo>
                  <a:pt x="1591016" y="95913"/>
                </a:lnTo>
                <a:close/>
              </a:path>
              <a:path w="2065655" h="398780">
                <a:moveTo>
                  <a:pt x="1743891" y="95913"/>
                </a:moveTo>
                <a:lnTo>
                  <a:pt x="1707034" y="95913"/>
                </a:lnTo>
                <a:lnTo>
                  <a:pt x="1707034" y="289415"/>
                </a:lnTo>
                <a:lnTo>
                  <a:pt x="1743891" y="289415"/>
                </a:lnTo>
                <a:lnTo>
                  <a:pt x="1743891" y="95913"/>
                </a:lnTo>
                <a:close/>
              </a:path>
              <a:path w="2065655" h="398780">
                <a:moveTo>
                  <a:pt x="1847275" y="95913"/>
                </a:moveTo>
                <a:lnTo>
                  <a:pt x="1810417" y="95913"/>
                </a:lnTo>
                <a:lnTo>
                  <a:pt x="1810417" y="320409"/>
                </a:lnTo>
                <a:lnTo>
                  <a:pt x="1903818" y="320409"/>
                </a:lnTo>
                <a:lnTo>
                  <a:pt x="1918555" y="319885"/>
                </a:lnTo>
                <a:lnTo>
                  <a:pt x="1962638" y="307399"/>
                </a:lnTo>
                <a:lnTo>
                  <a:pt x="1979982" y="290671"/>
                </a:lnTo>
                <a:lnTo>
                  <a:pt x="1847275" y="290671"/>
                </a:lnTo>
                <a:lnTo>
                  <a:pt x="1847275" y="218632"/>
                </a:lnTo>
                <a:lnTo>
                  <a:pt x="1982864" y="218632"/>
                </a:lnTo>
                <a:lnTo>
                  <a:pt x="1981721" y="216537"/>
                </a:lnTo>
                <a:lnTo>
                  <a:pt x="1943581" y="192062"/>
                </a:lnTo>
                <a:lnTo>
                  <a:pt x="1905493" y="188057"/>
                </a:lnTo>
                <a:lnTo>
                  <a:pt x="1847275" y="188057"/>
                </a:lnTo>
                <a:lnTo>
                  <a:pt x="1847275" y="95913"/>
                </a:lnTo>
                <a:close/>
              </a:path>
              <a:path w="2065655" h="398780">
                <a:moveTo>
                  <a:pt x="1982864" y="218632"/>
                </a:moveTo>
                <a:lnTo>
                  <a:pt x="1900886" y="218632"/>
                </a:lnTo>
                <a:lnTo>
                  <a:pt x="1913110" y="219103"/>
                </a:lnTo>
                <a:lnTo>
                  <a:pt x="1923817" y="220516"/>
                </a:lnTo>
                <a:lnTo>
                  <a:pt x="1953633" y="244390"/>
                </a:lnTo>
                <a:lnTo>
                  <a:pt x="1954497" y="253814"/>
                </a:lnTo>
                <a:lnTo>
                  <a:pt x="1953554" y="263316"/>
                </a:lnTo>
                <a:lnTo>
                  <a:pt x="1922142" y="288682"/>
                </a:lnTo>
                <a:lnTo>
                  <a:pt x="1900467" y="290671"/>
                </a:lnTo>
                <a:lnTo>
                  <a:pt x="1979982" y="290671"/>
                </a:lnTo>
                <a:lnTo>
                  <a:pt x="1990935" y="251720"/>
                </a:lnTo>
                <a:lnTo>
                  <a:pt x="1990359" y="241510"/>
                </a:lnTo>
                <a:lnTo>
                  <a:pt x="1988632" y="232244"/>
                </a:lnTo>
                <a:lnTo>
                  <a:pt x="1985752" y="223919"/>
                </a:lnTo>
                <a:lnTo>
                  <a:pt x="1982864" y="218632"/>
                </a:lnTo>
                <a:close/>
              </a:path>
              <a:path w="2065655" h="398780">
                <a:moveTo>
                  <a:pt x="2065069" y="95913"/>
                </a:moveTo>
                <a:lnTo>
                  <a:pt x="2028212" y="95913"/>
                </a:lnTo>
                <a:lnTo>
                  <a:pt x="2028212" y="320409"/>
                </a:lnTo>
                <a:lnTo>
                  <a:pt x="2065069" y="320409"/>
                </a:lnTo>
                <a:lnTo>
                  <a:pt x="2065069" y="959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830" y="3340212"/>
            <a:ext cx="7675158" cy="23873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0004" y="3507746"/>
            <a:ext cx="11235259" cy="205229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40830" y="6837488"/>
            <a:ext cx="8648951" cy="264913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277204" y="7183027"/>
            <a:ext cx="10408060" cy="1539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7615" cy="639445"/>
          </a:xfrm>
          <a:custGeom>
            <a:avLst/>
            <a:gdLst/>
            <a:ahLst/>
            <a:cxnLst/>
            <a:rect l="l" t="t" r="r" b="b"/>
            <a:pathLst>
              <a:path w="5047615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7615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7615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7615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7615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7615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7615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7615" h="639444">
                <a:moveTo>
                  <a:pt x="982514" y="112582"/>
                </a:moveTo>
                <a:lnTo>
                  <a:pt x="882664" y="112582"/>
                </a:lnTo>
                <a:lnTo>
                  <a:pt x="882664" y="478477"/>
                </a:lnTo>
                <a:lnTo>
                  <a:pt x="1427485" y="478477"/>
                </a:lnTo>
                <a:lnTo>
                  <a:pt x="1427485" y="403422"/>
                </a:lnTo>
                <a:lnTo>
                  <a:pt x="982514" y="403422"/>
                </a:lnTo>
                <a:lnTo>
                  <a:pt x="982514" y="112582"/>
                </a:lnTo>
                <a:close/>
              </a:path>
              <a:path w="5047615" h="639444">
                <a:moveTo>
                  <a:pt x="1204999" y="112582"/>
                </a:moveTo>
                <a:lnTo>
                  <a:pt x="1105149" y="112582"/>
                </a:lnTo>
                <a:lnTo>
                  <a:pt x="1105149" y="403422"/>
                </a:lnTo>
                <a:lnTo>
                  <a:pt x="1204999" y="403422"/>
                </a:lnTo>
                <a:lnTo>
                  <a:pt x="1204999" y="112582"/>
                </a:lnTo>
                <a:close/>
              </a:path>
              <a:path w="5047615" h="639444">
                <a:moveTo>
                  <a:pt x="1427485" y="112582"/>
                </a:moveTo>
                <a:lnTo>
                  <a:pt x="1327635" y="112582"/>
                </a:lnTo>
                <a:lnTo>
                  <a:pt x="1327635" y="403422"/>
                </a:lnTo>
                <a:lnTo>
                  <a:pt x="1427485" y="403422"/>
                </a:lnTo>
                <a:lnTo>
                  <a:pt x="1427485" y="112582"/>
                </a:lnTo>
                <a:close/>
              </a:path>
              <a:path w="5047615" h="639444">
                <a:moveTo>
                  <a:pt x="1669237" y="105881"/>
                </a:moveTo>
                <a:lnTo>
                  <a:pt x="1620819" y="111242"/>
                </a:lnTo>
                <a:lnTo>
                  <a:pt x="1578768" y="127325"/>
                </a:lnTo>
                <a:lnTo>
                  <a:pt x="1544089" y="154131"/>
                </a:lnTo>
                <a:lnTo>
                  <a:pt x="1517786" y="191659"/>
                </a:lnTo>
                <a:lnTo>
                  <a:pt x="1501703" y="239406"/>
                </a:lnTo>
                <a:lnTo>
                  <a:pt x="1496341" y="298210"/>
                </a:lnTo>
                <a:lnTo>
                  <a:pt x="1497849" y="328366"/>
                </a:lnTo>
                <a:lnTo>
                  <a:pt x="1509912" y="380637"/>
                </a:lnTo>
                <a:lnTo>
                  <a:pt x="1533660" y="422228"/>
                </a:lnTo>
                <a:lnTo>
                  <a:pt x="1566831" y="453389"/>
                </a:lnTo>
                <a:lnTo>
                  <a:pt x="1608715" y="473870"/>
                </a:lnTo>
                <a:lnTo>
                  <a:pt x="1657300" y="483922"/>
                </a:lnTo>
                <a:lnTo>
                  <a:pt x="1683980" y="485178"/>
                </a:lnTo>
                <a:lnTo>
                  <a:pt x="1704293" y="484760"/>
                </a:lnTo>
                <a:lnTo>
                  <a:pt x="1755684" y="478477"/>
                </a:lnTo>
                <a:lnTo>
                  <a:pt x="1799034" y="465284"/>
                </a:lnTo>
                <a:lnTo>
                  <a:pt x="1812646" y="459043"/>
                </a:lnTo>
                <a:lnTo>
                  <a:pt x="1812646" y="410793"/>
                </a:lnTo>
                <a:lnTo>
                  <a:pt x="1688671" y="410793"/>
                </a:lnTo>
                <a:lnTo>
                  <a:pt x="1668692" y="409285"/>
                </a:lnTo>
                <a:lnTo>
                  <a:pt x="1622327" y="386668"/>
                </a:lnTo>
                <a:lnTo>
                  <a:pt x="1599584" y="340303"/>
                </a:lnTo>
                <a:lnTo>
                  <a:pt x="1597532" y="320325"/>
                </a:lnTo>
                <a:lnTo>
                  <a:pt x="1833420" y="320325"/>
                </a:lnTo>
                <a:lnTo>
                  <a:pt x="1833420" y="272075"/>
                </a:lnTo>
                <a:lnTo>
                  <a:pt x="1832538" y="253981"/>
                </a:lnTo>
                <a:lnTo>
                  <a:pt x="1599543" y="253981"/>
                </a:lnTo>
                <a:lnTo>
                  <a:pt x="1602181" y="235511"/>
                </a:lnTo>
                <a:lnTo>
                  <a:pt x="1621657" y="195679"/>
                </a:lnTo>
                <a:lnTo>
                  <a:pt x="1656085" y="178088"/>
                </a:lnTo>
                <a:lnTo>
                  <a:pt x="1669907" y="176916"/>
                </a:lnTo>
                <a:lnTo>
                  <a:pt x="1810313" y="176916"/>
                </a:lnTo>
                <a:lnTo>
                  <a:pt x="1802217" y="164267"/>
                </a:lnTo>
                <a:lnTo>
                  <a:pt x="1773736" y="136121"/>
                </a:lnTo>
                <a:lnTo>
                  <a:pt x="1737339" y="116813"/>
                </a:lnTo>
                <a:lnTo>
                  <a:pt x="1693780" y="107096"/>
                </a:lnTo>
                <a:lnTo>
                  <a:pt x="1669237" y="105881"/>
                </a:lnTo>
                <a:close/>
              </a:path>
              <a:path w="5047615" h="639444">
                <a:moveTo>
                  <a:pt x="1812646" y="381977"/>
                </a:moveTo>
                <a:lnTo>
                  <a:pt x="1767537" y="399945"/>
                </a:lnTo>
                <a:lnTo>
                  <a:pt x="1722513" y="409118"/>
                </a:lnTo>
                <a:lnTo>
                  <a:pt x="1688671" y="410793"/>
                </a:lnTo>
                <a:lnTo>
                  <a:pt x="1812646" y="410793"/>
                </a:lnTo>
                <a:lnTo>
                  <a:pt x="1812646" y="381977"/>
                </a:lnTo>
                <a:close/>
              </a:path>
              <a:path w="5047615" h="639444">
                <a:moveTo>
                  <a:pt x="1810313" y="176916"/>
                </a:moveTo>
                <a:lnTo>
                  <a:pt x="1669907" y="176916"/>
                </a:lnTo>
                <a:lnTo>
                  <a:pt x="1681132" y="177544"/>
                </a:lnTo>
                <a:lnTo>
                  <a:pt x="1691351" y="179429"/>
                </a:lnTo>
                <a:lnTo>
                  <a:pt x="1727371" y="206192"/>
                </a:lnTo>
                <a:lnTo>
                  <a:pt x="1739098" y="243217"/>
                </a:lnTo>
                <a:lnTo>
                  <a:pt x="1739601" y="253981"/>
                </a:lnTo>
                <a:lnTo>
                  <a:pt x="1832538" y="253981"/>
                </a:lnTo>
                <a:lnTo>
                  <a:pt x="1832164" y="246317"/>
                </a:lnTo>
                <a:lnTo>
                  <a:pt x="1828394" y="222652"/>
                </a:lnTo>
                <a:lnTo>
                  <a:pt x="1822112" y="201082"/>
                </a:lnTo>
                <a:lnTo>
                  <a:pt x="1813316" y="181607"/>
                </a:lnTo>
                <a:lnTo>
                  <a:pt x="1810313" y="176916"/>
                </a:lnTo>
                <a:close/>
              </a:path>
              <a:path w="5047615" h="639444">
                <a:moveTo>
                  <a:pt x="2102826" y="112582"/>
                </a:moveTo>
                <a:lnTo>
                  <a:pt x="2021739" y="112582"/>
                </a:lnTo>
                <a:lnTo>
                  <a:pt x="2021739" y="639310"/>
                </a:lnTo>
                <a:lnTo>
                  <a:pt x="2121589" y="639310"/>
                </a:lnTo>
                <a:lnTo>
                  <a:pt x="2121490" y="484760"/>
                </a:lnTo>
                <a:lnTo>
                  <a:pt x="2117485" y="444719"/>
                </a:lnTo>
                <a:lnTo>
                  <a:pt x="2116228" y="438269"/>
                </a:lnTo>
                <a:lnTo>
                  <a:pt x="2322909" y="438269"/>
                </a:lnTo>
                <a:lnTo>
                  <a:pt x="2323971" y="437096"/>
                </a:lnTo>
                <a:lnTo>
                  <a:pt x="2335531" y="419882"/>
                </a:lnTo>
                <a:lnTo>
                  <a:pt x="2343409" y="404092"/>
                </a:lnTo>
                <a:lnTo>
                  <a:pt x="2194634" y="404092"/>
                </a:lnTo>
                <a:lnTo>
                  <a:pt x="2181609" y="403296"/>
                </a:lnTo>
                <a:lnTo>
                  <a:pt x="2143589" y="384239"/>
                </a:lnTo>
                <a:lnTo>
                  <a:pt x="2125359" y="341434"/>
                </a:lnTo>
                <a:lnTo>
                  <a:pt x="2121606" y="294860"/>
                </a:lnTo>
                <a:lnTo>
                  <a:pt x="2121589" y="283467"/>
                </a:lnTo>
                <a:lnTo>
                  <a:pt x="2122301" y="267761"/>
                </a:lnTo>
                <a:lnTo>
                  <a:pt x="2128961" y="229186"/>
                </a:lnTo>
                <a:lnTo>
                  <a:pt x="2151746" y="196350"/>
                </a:lnTo>
                <a:lnTo>
                  <a:pt x="2193294" y="185627"/>
                </a:lnTo>
                <a:lnTo>
                  <a:pt x="2343816" y="185627"/>
                </a:lnTo>
                <a:lnTo>
                  <a:pt x="2342023" y="180769"/>
                </a:lnTo>
                <a:lnTo>
                  <a:pt x="2329095" y="160162"/>
                </a:lnTo>
                <a:lnTo>
                  <a:pt x="2116898" y="160162"/>
                </a:lnTo>
                <a:lnTo>
                  <a:pt x="2102826" y="112582"/>
                </a:lnTo>
                <a:close/>
              </a:path>
              <a:path w="5047615" h="639444">
                <a:moveTo>
                  <a:pt x="2322909" y="438269"/>
                </a:moveTo>
                <a:lnTo>
                  <a:pt x="2121589" y="438269"/>
                </a:lnTo>
                <a:lnTo>
                  <a:pt x="2126825" y="444216"/>
                </a:lnTo>
                <a:lnTo>
                  <a:pt x="2159787" y="470771"/>
                </a:lnTo>
                <a:lnTo>
                  <a:pt x="2198320" y="483503"/>
                </a:lnTo>
                <a:lnTo>
                  <a:pt x="2222780" y="485178"/>
                </a:lnTo>
                <a:lnTo>
                  <a:pt x="2242926" y="483838"/>
                </a:lnTo>
                <a:lnTo>
                  <a:pt x="2295825" y="463734"/>
                </a:lnTo>
                <a:lnTo>
                  <a:pt x="2322909" y="438269"/>
                </a:lnTo>
                <a:close/>
              </a:path>
              <a:path w="5047615" h="639444">
                <a:moveTo>
                  <a:pt x="2343816" y="185627"/>
                </a:moveTo>
                <a:lnTo>
                  <a:pt x="2193294" y="185627"/>
                </a:lnTo>
                <a:lnTo>
                  <a:pt x="2209838" y="187345"/>
                </a:lnTo>
                <a:lnTo>
                  <a:pt x="2223953" y="192496"/>
                </a:lnTo>
                <a:lnTo>
                  <a:pt x="2252224" y="228181"/>
                </a:lnTo>
                <a:lnTo>
                  <a:pt x="2260601" y="268389"/>
                </a:lnTo>
                <a:lnTo>
                  <a:pt x="2261648" y="293519"/>
                </a:lnTo>
                <a:lnTo>
                  <a:pt x="2261187" y="310608"/>
                </a:lnTo>
                <a:lnTo>
                  <a:pt x="2254276" y="353832"/>
                </a:lnTo>
                <a:lnTo>
                  <a:pt x="2232162" y="391359"/>
                </a:lnTo>
                <a:lnTo>
                  <a:pt x="2194634" y="404092"/>
                </a:lnTo>
                <a:lnTo>
                  <a:pt x="2343409" y="404092"/>
                </a:lnTo>
                <a:lnTo>
                  <a:pt x="2358985" y="352324"/>
                </a:lnTo>
                <a:lnTo>
                  <a:pt x="2363509" y="294860"/>
                </a:lnTo>
                <a:lnTo>
                  <a:pt x="2361121" y="251133"/>
                </a:lnTo>
                <a:lnTo>
                  <a:pt x="2353959" y="213103"/>
                </a:lnTo>
                <a:lnTo>
                  <a:pt x="2343816" y="185627"/>
                </a:lnTo>
                <a:close/>
              </a:path>
              <a:path w="5047615" h="639444">
                <a:moveTo>
                  <a:pt x="2225461" y="105881"/>
                </a:moveTo>
                <a:lnTo>
                  <a:pt x="2179221" y="113253"/>
                </a:lnTo>
                <a:lnTo>
                  <a:pt x="2145714" y="133357"/>
                </a:lnTo>
                <a:lnTo>
                  <a:pt x="2121589" y="160162"/>
                </a:lnTo>
                <a:lnTo>
                  <a:pt x="2329095" y="160162"/>
                </a:lnTo>
                <a:lnTo>
                  <a:pt x="2281250" y="117944"/>
                </a:lnTo>
                <a:lnTo>
                  <a:pt x="2225461" y="105881"/>
                </a:lnTo>
                <a:close/>
              </a:path>
              <a:path w="5047615" h="639444">
                <a:moveTo>
                  <a:pt x="2583188" y="105881"/>
                </a:moveTo>
                <a:lnTo>
                  <a:pt x="2534771" y="111242"/>
                </a:lnTo>
                <a:lnTo>
                  <a:pt x="2492719" y="127325"/>
                </a:lnTo>
                <a:lnTo>
                  <a:pt x="2458040" y="154131"/>
                </a:lnTo>
                <a:lnTo>
                  <a:pt x="2431737" y="191659"/>
                </a:lnTo>
                <a:lnTo>
                  <a:pt x="2415654" y="239406"/>
                </a:lnTo>
                <a:lnTo>
                  <a:pt x="2410293" y="298210"/>
                </a:lnTo>
                <a:lnTo>
                  <a:pt x="2411801" y="328366"/>
                </a:lnTo>
                <a:lnTo>
                  <a:pt x="2423863" y="380637"/>
                </a:lnTo>
                <a:lnTo>
                  <a:pt x="2447611" y="422228"/>
                </a:lnTo>
                <a:lnTo>
                  <a:pt x="2480783" y="453389"/>
                </a:lnTo>
                <a:lnTo>
                  <a:pt x="2522666" y="473870"/>
                </a:lnTo>
                <a:lnTo>
                  <a:pt x="2571251" y="483922"/>
                </a:lnTo>
                <a:lnTo>
                  <a:pt x="2597931" y="485178"/>
                </a:lnTo>
                <a:lnTo>
                  <a:pt x="2618244" y="484760"/>
                </a:lnTo>
                <a:lnTo>
                  <a:pt x="2669636" y="478477"/>
                </a:lnTo>
                <a:lnTo>
                  <a:pt x="2712985" y="465284"/>
                </a:lnTo>
                <a:lnTo>
                  <a:pt x="2726597" y="459043"/>
                </a:lnTo>
                <a:lnTo>
                  <a:pt x="2726597" y="410793"/>
                </a:lnTo>
                <a:lnTo>
                  <a:pt x="2602622" y="410793"/>
                </a:lnTo>
                <a:lnTo>
                  <a:pt x="2582643" y="409285"/>
                </a:lnTo>
                <a:lnTo>
                  <a:pt x="2536278" y="386668"/>
                </a:lnTo>
                <a:lnTo>
                  <a:pt x="2513536" y="340303"/>
                </a:lnTo>
                <a:lnTo>
                  <a:pt x="2511483" y="320325"/>
                </a:lnTo>
                <a:lnTo>
                  <a:pt x="2747371" y="320325"/>
                </a:lnTo>
                <a:lnTo>
                  <a:pt x="2747371" y="272075"/>
                </a:lnTo>
                <a:lnTo>
                  <a:pt x="2746489" y="253981"/>
                </a:lnTo>
                <a:lnTo>
                  <a:pt x="2513494" y="253981"/>
                </a:lnTo>
                <a:lnTo>
                  <a:pt x="2516132" y="235511"/>
                </a:lnTo>
                <a:lnTo>
                  <a:pt x="2535608" y="195679"/>
                </a:lnTo>
                <a:lnTo>
                  <a:pt x="2570036" y="178088"/>
                </a:lnTo>
                <a:lnTo>
                  <a:pt x="2583858" y="176916"/>
                </a:lnTo>
                <a:lnTo>
                  <a:pt x="2724265" y="176916"/>
                </a:lnTo>
                <a:lnTo>
                  <a:pt x="2716168" y="164267"/>
                </a:lnTo>
                <a:lnTo>
                  <a:pt x="2687687" y="136121"/>
                </a:lnTo>
                <a:lnTo>
                  <a:pt x="2651291" y="116813"/>
                </a:lnTo>
                <a:lnTo>
                  <a:pt x="2607732" y="107096"/>
                </a:lnTo>
                <a:lnTo>
                  <a:pt x="2583188" y="105881"/>
                </a:lnTo>
                <a:close/>
              </a:path>
              <a:path w="5047615" h="639444">
                <a:moveTo>
                  <a:pt x="2726597" y="381977"/>
                </a:moveTo>
                <a:lnTo>
                  <a:pt x="2681489" y="399945"/>
                </a:lnTo>
                <a:lnTo>
                  <a:pt x="2636464" y="409118"/>
                </a:lnTo>
                <a:lnTo>
                  <a:pt x="2602622" y="410793"/>
                </a:lnTo>
                <a:lnTo>
                  <a:pt x="2726597" y="410793"/>
                </a:lnTo>
                <a:lnTo>
                  <a:pt x="2726597" y="381977"/>
                </a:lnTo>
                <a:close/>
              </a:path>
              <a:path w="5047615" h="639444">
                <a:moveTo>
                  <a:pt x="2724265" y="176916"/>
                </a:moveTo>
                <a:lnTo>
                  <a:pt x="2583858" y="176916"/>
                </a:lnTo>
                <a:lnTo>
                  <a:pt x="2595083" y="177544"/>
                </a:lnTo>
                <a:lnTo>
                  <a:pt x="2605302" y="179429"/>
                </a:lnTo>
                <a:lnTo>
                  <a:pt x="2641322" y="206192"/>
                </a:lnTo>
                <a:lnTo>
                  <a:pt x="2653050" y="243217"/>
                </a:lnTo>
                <a:lnTo>
                  <a:pt x="2653552" y="253981"/>
                </a:lnTo>
                <a:lnTo>
                  <a:pt x="2746489" y="253981"/>
                </a:lnTo>
                <a:lnTo>
                  <a:pt x="2746115" y="246317"/>
                </a:lnTo>
                <a:lnTo>
                  <a:pt x="2742345" y="222652"/>
                </a:lnTo>
                <a:lnTo>
                  <a:pt x="2736063" y="201082"/>
                </a:lnTo>
                <a:lnTo>
                  <a:pt x="2727267" y="181607"/>
                </a:lnTo>
                <a:lnTo>
                  <a:pt x="2724265" y="176916"/>
                </a:lnTo>
                <a:close/>
              </a:path>
              <a:path w="5047615" h="639444">
                <a:moveTo>
                  <a:pt x="2914785" y="112582"/>
                </a:moveTo>
                <a:lnTo>
                  <a:pt x="2814935" y="112582"/>
                </a:lnTo>
                <a:lnTo>
                  <a:pt x="2814935" y="478477"/>
                </a:lnTo>
                <a:lnTo>
                  <a:pt x="3359756" y="478477"/>
                </a:lnTo>
                <a:lnTo>
                  <a:pt x="3359756" y="403422"/>
                </a:lnTo>
                <a:lnTo>
                  <a:pt x="2914785" y="403422"/>
                </a:lnTo>
                <a:lnTo>
                  <a:pt x="2914785" y="112582"/>
                </a:lnTo>
                <a:close/>
              </a:path>
              <a:path w="5047615" h="639444">
                <a:moveTo>
                  <a:pt x="3137271" y="112582"/>
                </a:moveTo>
                <a:lnTo>
                  <a:pt x="3037420" y="112582"/>
                </a:lnTo>
                <a:lnTo>
                  <a:pt x="3037420" y="403422"/>
                </a:lnTo>
                <a:lnTo>
                  <a:pt x="3137271" y="403422"/>
                </a:lnTo>
                <a:lnTo>
                  <a:pt x="3137271" y="112582"/>
                </a:lnTo>
                <a:close/>
              </a:path>
              <a:path w="5047615" h="639444">
                <a:moveTo>
                  <a:pt x="3359756" y="112582"/>
                </a:moveTo>
                <a:lnTo>
                  <a:pt x="3259906" y="112582"/>
                </a:lnTo>
                <a:lnTo>
                  <a:pt x="3259906" y="403422"/>
                </a:lnTo>
                <a:lnTo>
                  <a:pt x="3359756" y="403422"/>
                </a:lnTo>
                <a:lnTo>
                  <a:pt x="3359756" y="112582"/>
                </a:lnTo>
                <a:close/>
              </a:path>
              <a:path w="5047615" h="639444">
                <a:moveTo>
                  <a:pt x="3601508" y="105881"/>
                </a:moveTo>
                <a:lnTo>
                  <a:pt x="3553090" y="111242"/>
                </a:lnTo>
                <a:lnTo>
                  <a:pt x="3511039" y="127325"/>
                </a:lnTo>
                <a:lnTo>
                  <a:pt x="3476360" y="154131"/>
                </a:lnTo>
                <a:lnTo>
                  <a:pt x="3450057" y="191659"/>
                </a:lnTo>
                <a:lnTo>
                  <a:pt x="3433974" y="239406"/>
                </a:lnTo>
                <a:lnTo>
                  <a:pt x="3428613" y="298210"/>
                </a:lnTo>
                <a:lnTo>
                  <a:pt x="3430120" y="328366"/>
                </a:lnTo>
                <a:lnTo>
                  <a:pt x="3442183" y="380637"/>
                </a:lnTo>
                <a:lnTo>
                  <a:pt x="3465931" y="422228"/>
                </a:lnTo>
                <a:lnTo>
                  <a:pt x="3499102" y="453389"/>
                </a:lnTo>
                <a:lnTo>
                  <a:pt x="3540986" y="473870"/>
                </a:lnTo>
                <a:lnTo>
                  <a:pt x="3589571" y="483922"/>
                </a:lnTo>
                <a:lnTo>
                  <a:pt x="3616251" y="485178"/>
                </a:lnTo>
                <a:lnTo>
                  <a:pt x="3636564" y="484760"/>
                </a:lnTo>
                <a:lnTo>
                  <a:pt x="3687955" y="478477"/>
                </a:lnTo>
                <a:lnTo>
                  <a:pt x="3731305" y="465284"/>
                </a:lnTo>
                <a:lnTo>
                  <a:pt x="3744917" y="459043"/>
                </a:lnTo>
                <a:lnTo>
                  <a:pt x="3744917" y="410793"/>
                </a:lnTo>
                <a:lnTo>
                  <a:pt x="3620942" y="410793"/>
                </a:lnTo>
                <a:lnTo>
                  <a:pt x="3600963" y="409285"/>
                </a:lnTo>
                <a:lnTo>
                  <a:pt x="3554598" y="386668"/>
                </a:lnTo>
                <a:lnTo>
                  <a:pt x="3531855" y="340303"/>
                </a:lnTo>
                <a:lnTo>
                  <a:pt x="3529803" y="320325"/>
                </a:lnTo>
                <a:lnTo>
                  <a:pt x="3765691" y="320325"/>
                </a:lnTo>
                <a:lnTo>
                  <a:pt x="3765691" y="272075"/>
                </a:lnTo>
                <a:lnTo>
                  <a:pt x="3764809" y="253981"/>
                </a:lnTo>
                <a:lnTo>
                  <a:pt x="3531813" y="253981"/>
                </a:lnTo>
                <a:lnTo>
                  <a:pt x="3534452" y="235511"/>
                </a:lnTo>
                <a:lnTo>
                  <a:pt x="3553928" y="195679"/>
                </a:lnTo>
                <a:lnTo>
                  <a:pt x="3588356" y="178088"/>
                </a:lnTo>
                <a:lnTo>
                  <a:pt x="3602178" y="176916"/>
                </a:lnTo>
                <a:lnTo>
                  <a:pt x="3742585" y="176916"/>
                </a:lnTo>
                <a:lnTo>
                  <a:pt x="3734488" y="164267"/>
                </a:lnTo>
                <a:lnTo>
                  <a:pt x="3706007" y="136121"/>
                </a:lnTo>
                <a:lnTo>
                  <a:pt x="3669611" y="116813"/>
                </a:lnTo>
                <a:lnTo>
                  <a:pt x="3626052" y="107096"/>
                </a:lnTo>
                <a:lnTo>
                  <a:pt x="3601508" y="105881"/>
                </a:lnTo>
                <a:close/>
              </a:path>
              <a:path w="5047615" h="639444">
                <a:moveTo>
                  <a:pt x="3744917" y="381977"/>
                </a:moveTo>
                <a:lnTo>
                  <a:pt x="3699808" y="399945"/>
                </a:lnTo>
                <a:lnTo>
                  <a:pt x="3654784" y="409118"/>
                </a:lnTo>
                <a:lnTo>
                  <a:pt x="3620942" y="410793"/>
                </a:lnTo>
                <a:lnTo>
                  <a:pt x="3744917" y="410793"/>
                </a:lnTo>
                <a:lnTo>
                  <a:pt x="3744917" y="381977"/>
                </a:lnTo>
                <a:close/>
              </a:path>
              <a:path w="5047615" h="639444">
                <a:moveTo>
                  <a:pt x="3742585" y="176916"/>
                </a:moveTo>
                <a:lnTo>
                  <a:pt x="3602178" y="176916"/>
                </a:lnTo>
                <a:lnTo>
                  <a:pt x="3613403" y="177544"/>
                </a:lnTo>
                <a:lnTo>
                  <a:pt x="3623622" y="179429"/>
                </a:lnTo>
                <a:lnTo>
                  <a:pt x="3659642" y="206192"/>
                </a:lnTo>
                <a:lnTo>
                  <a:pt x="3671369" y="243217"/>
                </a:lnTo>
                <a:lnTo>
                  <a:pt x="3671872" y="253981"/>
                </a:lnTo>
                <a:lnTo>
                  <a:pt x="3764809" y="253981"/>
                </a:lnTo>
                <a:lnTo>
                  <a:pt x="3764435" y="246317"/>
                </a:lnTo>
                <a:lnTo>
                  <a:pt x="3760665" y="222652"/>
                </a:lnTo>
                <a:lnTo>
                  <a:pt x="3754383" y="201082"/>
                </a:lnTo>
                <a:lnTo>
                  <a:pt x="3745587" y="181607"/>
                </a:lnTo>
                <a:lnTo>
                  <a:pt x="3742585" y="176916"/>
                </a:lnTo>
                <a:close/>
              </a:path>
              <a:path w="5047615" h="639444">
                <a:moveTo>
                  <a:pt x="3933105" y="112582"/>
                </a:moveTo>
                <a:lnTo>
                  <a:pt x="3833255" y="112582"/>
                </a:lnTo>
                <a:lnTo>
                  <a:pt x="3833255" y="478477"/>
                </a:lnTo>
                <a:lnTo>
                  <a:pt x="3933105" y="478477"/>
                </a:lnTo>
                <a:lnTo>
                  <a:pt x="3933105" y="327696"/>
                </a:lnTo>
                <a:lnTo>
                  <a:pt x="4172344" y="327696"/>
                </a:lnTo>
                <a:lnTo>
                  <a:pt x="4172344" y="253311"/>
                </a:lnTo>
                <a:lnTo>
                  <a:pt x="3933105" y="253311"/>
                </a:lnTo>
                <a:lnTo>
                  <a:pt x="3933105" y="112582"/>
                </a:lnTo>
                <a:close/>
              </a:path>
              <a:path w="5047615" h="639444">
                <a:moveTo>
                  <a:pt x="4172344" y="327696"/>
                </a:moveTo>
                <a:lnTo>
                  <a:pt x="4072493" y="327696"/>
                </a:lnTo>
                <a:lnTo>
                  <a:pt x="4072493" y="478477"/>
                </a:lnTo>
                <a:lnTo>
                  <a:pt x="4172344" y="478477"/>
                </a:lnTo>
                <a:lnTo>
                  <a:pt x="4172344" y="327696"/>
                </a:lnTo>
                <a:close/>
              </a:path>
              <a:path w="5047615" h="639444">
                <a:moveTo>
                  <a:pt x="4172344" y="112582"/>
                </a:moveTo>
                <a:lnTo>
                  <a:pt x="4072493" y="112582"/>
                </a:lnTo>
                <a:lnTo>
                  <a:pt x="4072493" y="253311"/>
                </a:lnTo>
                <a:lnTo>
                  <a:pt x="4172344" y="253311"/>
                </a:lnTo>
                <a:lnTo>
                  <a:pt x="4172344" y="112582"/>
                </a:lnTo>
                <a:close/>
              </a:path>
              <a:path w="5047615" h="639444">
                <a:moveTo>
                  <a:pt x="4360055" y="112582"/>
                </a:moveTo>
                <a:lnTo>
                  <a:pt x="4263556" y="112582"/>
                </a:lnTo>
                <a:lnTo>
                  <a:pt x="4263556" y="478477"/>
                </a:lnTo>
                <a:lnTo>
                  <a:pt x="4383510" y="478477"/>
                </a:lnTo>
                <a:lnTo>
                  <a:pt x="4455283" y="369245"/>
                </a:lnTo>
                <a:lnTo>
                  <a:pt x="4352684" y="369245"/>
                </a:lnTo>
                <a:lnTo>
                  <a:pt x="4353131" y="365671"/>
                </a:lnTo>
                <a:lnTo>
                  <a:pt x="4356705" y="319655"/>
                </a:lnTo>
                <a:lnTo>
                  <a:pt x="4357333" y="310985"/>
                </a:lnTo>
                <a:lnTo>
                  <a:pt x="4357877" y="302399"/>
                </a:lnTo>
                <a:lnTo>
                  <a:pt x="4358385" y="292849"/>
                </a:lnTo>
                <a:lnTo>
                  <a:pt x="4358715" y="285478"/>
                </a:lnTo>
                <a:lnTo>
                  <a:pt x="4359301" y="277436"/>
                </a:lnTo>
                <a:lnTo>
                  <a:pt x="4359720" y="270065"/>
                </a:lnTo>
                <a:lnTo>
                  <a:pt x="4359972" y="263363"/>
                </a:lnTo>
                <a:lnTo>
                  <a:pt x="4360055" y="112582"/>
                </a:lnTo>
                <a:close/>
              </a:path>
              <a:path w="5047615" h="639444">
                <a:moveTo>
                  <a:pt x="4641513" y="222485"/>
                </a:moveTo>
                <a:lnTo>
                  <a:pt x="4551714" y="222485"/>
                </a:lnTo>
                <a:lnTo>
                  <a:pt x="4551296" y="228097"/>
                </a:lnTo>
                <a:lnTo>
                  <a:pt x="4550709" y="234882"/>
                </a:lnTo>
                <a:lnTo>
                  <a:pt x="4549955" y="242840"/>
                </a:lnTo>
                <a:lnTo>
                  <a:pt x="4549034" y="251971"/>
                </a:lnTo>
                <a:lnTo>
                  <a:pt x="4547694" y="271572"/>
                </a:lnTo>
                <a:lnTo>
                  <a:pt x="4545348" y="313456"/>
                </a:lnTo>
                <a:lnTo>
                  <a:pt x="4545013" y="478477"/>
                </a:lnTo>
                <a:lnTo>
                  <a:pt x="4641513" y="478477"/>
                </a:lnTo>
                <a:lnTo>
                  <a:pt x="4641513" y="222485"/>
                </a:lnTo>
                <a:close/>
              </a:path>
              <a:path w="5047615" h="639444">
                <a:moveTo>
                  <a:pt x="4641513" y="112582"/>
                </a:moveTo>
                <a:lnTo>
                  <a:pt x="4521558" y="112582"/>
                </a:lnTo>
                <a:lnTo>
                  <a:pt x="4352684" y="369245"/>
                </a:lnTo>
                <a:lnTo>
                  <a:pt x="4455283" y="369245"/>
                </a:lnTo>
                <a:lnTo>
                  <a:pt x="4551714" y="222485"/>
                </a:lnTo>
                <a:lnTo>
                  <a:pt x="4641513" y="222485"/>
                </a:lnTo>
                <a:lnTo>
                  <a:pt x="4641513" y="112582"/>
                </a:lnTo>
                <a:close/>
              </a:path>
              <a:path w="5047615" h="639444">
                <a:moveTo>
                  <a:pt x="4883249" y="105881"/>
                </a:moveTo>
                <a:lnTo>
                  <a:pt x="4834831" y="111242"/>
                </a:lnTo>
                <a:lnTo>
                  <a:pt x="4792781" y="127325"/>
                </a:lnTo>
                <a:lnTo>
                  <a:pt x="4758101" y="154131"/>
                </a:lnTo>
                <a:lnTo>
                  <a:pt x="4731798" y="191659"/>
                </a:lnTo>
                <a:lnTo>
                  <a:pt x="4715715" y="239406"/>
                </a:lnTo>
                <a:lnTo>
                  <a:pt x="4710354" y="298210"/>
                </a:lnTo>
                <a:lnTo>
                  <a:pt x="4711861" y="328366"/>
                </a:lnTo>
                <a:lnTo>
                  <a:pt x="4723924" y="380637"/>
                </a:lnTo>
                <a:lnTo>
                  <a:pt x="4747672" y="422228"/>
                </a:lnTo>
                <a:lnTo>
                  <a:pt x="4780844" y="453389"/>
                </a:lnTo>
                <a:lnTo>
                  <a:pt x="4822727" y="473870"/>
                </a:lnTo>
                <a:lnTo>
                  <a:pt x="4871312" y="483922"/>
                </a:lnTo>
                <a:lnTo>
                  <a:pt x="4897992" y="485178"/>
                </a:lnTo>
                <a:lnTo>
                  <a:pt x="4918305" y="484760"/>
                </a:lnTo>
                <a:lnTo>
                  <a:pt x="4969697" y="478477"/>
                </a:lnTo>
                <a:lnTo>
                  <a:pt x="5013046" y="465284"/>
                </a:lnTo>
                <a:lnTo>
                  <a:pt x="5026658" y="459043"/>
                </a:lnTo>
                <a:lnTo>
                  <a:pt x="5026658" y="410793"/>
                </a:lnTo>
                <a:lnTo>
                  <a:pt x="4902683" y="410793"/>
                </a:lnTo>
                <a:lnTo>
                  <a:pt x="4882704" y="409285"/>
                </a:lnTo>
                <a:lnTo>
                  <a:pt x="4836339" y="386668"/>
                </a:lnTo>
                <a:lnTo>
                  <a:pt x="4813597" y="340303"/>
                </a:lnTo>
                <a:lnTo>
                  <a:pt x="4811544" y="320325"/>
                </a:lnTo>
                <a:lnTo>
                  <a:pt x="5047432" y="320325"/>
                </a:lnTo>
                <a:lnTo>
                  <a:pt x="5047432" y="272075"/>
                </a:lnTo>
                <a:lnTo>
                  <a:pt x="5046550" y="253981"/>
                </a:lnTo>
                <a:lnTo>
                  <a:pt x="4813555" y="253981"/>
                </a:lnTo>
                <a:lnTo>
                  <a:pt x="4816193" y="235511"/>
                </a:lnTo>
                <a:lnTo>
                  <a:pt x="4835669" y="195679"/>
                </a:lnTo>
                <a:lnTo>
                  <a:pt x="4870097" y="178088"/>
                </a:lnTo>
                <a:lnTo>
                  <a:pt x="4883919" y="176916"/>
                </a:lnTo>
                <a:lnTo>
                  <a:pt x="5024326" y="176916"/>
                </a:lnTo>
                <a:lnTo>
                  <a:pt x="5016229" y="164267"/>
                </a:lnTo>
                <a:lnTo>
                  <a:pt x="4987748" y="136121"/>
                </a:lnTo>
                <a:lnTo>
                  <a:pt x="4951352" y="116813"/>
                </a:lnTo>
                <a:lnTo>
                  <a:pt x="4907793" y="107096"/>
                </a:lnTo>
                <a:lnTo>
                  <a:pt x="4883249" y="105881"/>
                </a:lnTo>
                <a:close/>
              </a:path>
              <a:path w="5047615" h="639444">
                <a:moveTo>
                  <a:pt x="5026658" y="381977"/>
                </a:moveTo>
                <a:lnTo>
                  <a:pt x="4981550" y="399945"/>
                </a:lnTo>
                <a:lnTo>
                  <a:pt x="4936525" y="409118"/>
                </a:lnTo>
                <a:lnTo>
                  <a:pt x="4902683" y="410793"/>
                </a:lnTo>
                <a:lnTo>
                  <a:pt x="5026658" y="410793"/>
                </a:lnTo>
                <a:lnTo>
                  <a:pt x="5026658" y="381977"/>
                </a:lnTo>
                <a:close/>
              </a:path>
              <a:path w="5047615" h="639444">
                <a:moveTo>
                  <a:pt x="5024326" y="176916"/>
                </a:moveTo>
                <a:lnTo>
                  <a:pt x="4883919" y="176916"/>
                </a:lnTo>
                <a:lnTo>
                  <a:pt x="4895144" y="177544"/>
                </a:lnTo>
                <a:lnTo>
                  <a:pt x="4905363" y="179429"/>
                </a:lnTo>
                <a:lnTo>
                  <a:pt x="4941383" y="206192"/>
                </a:lnTo>
                <a:lnTo>
                  <a:pt x="4953111" y="243217"/>
                </a:lnTo>
                <a:lnTo>
                  <a:pt x="4953613" y="253981"/>
                </a:lnTo>
                <a:lnTo>
                  <a:pt x="5046550" y="253981"/>
                </a:lnTo>
                <a:lnTo>
                  <a:pt x="5046176" y="246317"/>
                </a:lnTo>
                <a:lnTo>
                  <a:pt x="5042406" y="222652"/>
                </a:lnTo>
                <a:lnTo>
                  <a:pt x="5036124" y="201082"/>
                </a:lnTo>
                <a:lnTo>
                  <a:pt x="5027328" y="181607"/>
                </a:lnTo>
                <a:lnTo>
                  <a:pt x="5024326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533440"/>
            <a:ext cx="7534859" cy="67926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86274" y="2561178"/>
            <a:ext cx="2033270" cy="419100"/>
          </a:xfrm>
          <a:custGeom>
            <a:avLst/>
            <a:gdLst/>
            <a:ahLst/>
            <a:cxnLst/>
            <a:rect l="l" t="t" r="r" b="b"/>
            <a:pathLst>
              <a:path w="2033270" h="419100">
                <a:moveTo>
                  <a:pt x="49841" y="128163"/>
                </a:moveTo>
                <a:lnTo>
                  <a:pt x="14554" y="142822"/>
                </a:lnTo>
                <a:lnTo>
                  <a:pt x="0" y="178842"/>
                </a:lnTo>
                <a:lnTo>
                  <a:pt x="418" y="185622"/>
                </a:lnTo>
                <a:lnTo>
                  <a:pt x="19344" y="218762"/>
                </a:lnTo>
                <a:lnTo>
                  <a:pt x="49841" y="229102"/>
                </a:lnTo>
                <a:lnTo>
                  <a:pt x="56778" y="228684"/>
                </a:lnTo>
                <a:lnTo>
                  <a:pt x="90154" y="209758"/>
                </a:lnTo>
                <a:lnTo>
                  <a:pt x="100520" y="178842"/>
                </a:lnTo>
                <a:lnTo>
                  <a:pt x="100101" y="171905"/>
                </a:lnTo>
                <a:lnTo>
                  <a:pt x="80939" y="138529"/>
                </a:lnTo>
                <a:lnTo>
                  <a:pt x="49841" y="128163"/>
                </a:lnTo>
                <a:close/>
              </a:path>
              <a:path w="2033270" h="419100">
                <a:moveTo>
                  <a:pt x="573887" y="19266"/>
                </a:moveTo>
                <a:lnTo>
                  <a:pt x="405097" y="19266"/>
                </a:lnTo>
                <a:lnTo>
                  <a:pt x="405097" y="318314"/>
                </a:lnTo>
                <a:lnTo>
                  <a:pt x="442792" y="318314"/>
                </a:lnTo>
                <a:lnTo>
                  <a:pt x="442792" y="52773"/>
                </a:lnTo>
                <a:lnTo>
                  <a:pt x="573887" y="52773"/>
                </a:lnTo>
                <a:lnTo>
                  <a:pt x="573887" y="19266"/>
                </a:lnTo>
                <a:close/>
              </a:path>
              <a:path w="2033270" h="419100">
                <a:moveTo>
                  <a:pt x="620633" y="93819"/>
                </a:moveTo>
                <a:lnTo>
                  <a:pt x="590477" y="93819"/>
                </a:lnTo>
                <a:lnTo>
                  <a:pt x="590477" y="418835"/>
                </a:lnTo>
                <a:lnTo>
                  <a:pt x="627335" y="418835"/>
                </a:lnTo>
                <a:lnTo>
                  <a:pt x="627240" y="319257"/>
                </a:lnTo>
                <a:lnTo>
                  <a:pt x="627056" y="315103"/>
                </a:lnTo>
                <a:lnTo>
                  <a:pt x="625939" y="300584"/>
                </a:lnTo>
                <a:lnTo>
                  <a:pt x="625380" y="294580"/>
                </a:lnTo>
                <a:lnTo>
                  <a:pt x="624822" y="289834"/>
                </a:lnTo>
                <a:lnTo>
                  <a:pt x="671917" y="289834"/>
                </a:lnTo>
                <a:lnTo>
                  <a:pt x="636628" y="261615"/>
                </a:lnTo>
                <a:lnTo>
                  <a:pt x="627701" y="218946"/>
                </a:lnTo>
                <a:lnTo>
                  <a:pt x="627335" y="205648"/>
                </a:lnTo>
                <a:lnTo>
                  <a:pt x="627335" y="198527"/>
                </a:lnTo>
                <a:lnTo>
                  <a:pt x="634036" y="154969"/>
                </a:lnTo>
                <a:lnTo>
                  <a:pt x="661601" y="125572"/>
                </a:lnTo>
                <a:lnTo>
                  <a:pt x="665269" y="124394"/>
                </a:lnTo>
                <a:lnTo>
                  <a:pt x="625659" y="124394"/>
                </a:lnTo>
                <a:lnTo>
                  <a:pt x="620633" y="93819"/>
                </a:lnTo>
                <a:close/>
              </a:path>
              <a:path w="2033270" h="419100">
                <a:moveTo>
                  <a:pt x="671917" y="289834"/>
                </a:moveTo>
                <a:lnTo>
                  <a:pt x="627335" y="289834"/>
                </a:lnTo>
                <a:lnTo>
                  <a:pt x="631802" y="295697"/>
                </a:lnTo>
                <a:lnTo>
                  <a:pt x="666286" y="317896"/>
                </a:lnTo>
                <a:lnTo>
                  <a:pt x="696861" y="322503"/>
                </a:lnTo>
                <a:lnTo>
                  <a:pt x="710421" y="321691"/>
                </a:lnTo>
                <a:lnTo>
                  <a:pt x="755315" y="302032"/>
                </a:lnTo>
                <a:lnTo>
                  <a:pt x="764715" y="291928"/>
                </a:lnTo>
                <a:lnTo>
                  <a:pt x="691417" y="291928"/>
                </a:lnTo>
                <a:lnTo>
                  <a:pt x="679899" y="291300"/>
                </a:lnTo>
                <a:lnTo>
                  <a:pt x="671917" y="289834"/>
                </a:lnTo>
                <a:close/>
              </a:path>
              <a:path w="2033270" h="419100">
                <a:moveTo>
                  <a:pt x="765313" y="120624"/>
                </a:moveTo>
                <a:lnTo>
                  <a:pt x="690579" y="120624"/>
                </a:lnTo>
                <a:lnTo>
                  <a:pt x="705055" y="122064"/>
                </a:lnTo>
                <a:lnTo>
                  <a:pt x="717489" y="126383"/>
                </a:lnTo>
                <a:lnTo>
                  <a:pt x="742829" y="156147"/>
                </a:lnTo>
                <a:lnTo>
                  <a:pt x="751310" y="205229"/>
                </a:lnTo>
                <a:lnTo>
                  <a:pt x="750891" y="217454"/>
                </a:lnTo>
                <a:lnTo>
                  <a:pt x="741022" y="259180"/>
                </a:lnTo>
                <a:lnTo>
                  <a:pt x="710055" y="289101"/>
                </a:lnTo>
                <a:lnTo>
                  <a:pt x="691417" y="291928"/>
                </a:lnTo>
                <a:lnTo>
                  <a:pt x="764715" y="291928"/>
                </a:lnTo>
                <a:lnTo>
                  <a:pt x="782827" y="256222"/>
                </a:lnTo>
                <a:lnTo>
                  <a:pt x="789424" y="205648"/>
                </a:lnTo>
                <a:lnTo>
                  <a:pt x="787827" y="178371"/>
                </a:lnTo>
                <a:lnTo>
                  <a:pt x="783037" y="154759"/>
                </a:lnTo>
                <a:lnTo>
                  <a:pt x="775053" y="134812"/>
                </a:lnTo>
                <a:lnTo>
                  <a:pt x="765313" y="120624"/>
                </a:lnTo>
                <a:close/>
              </a:path>
              <a:path w="2033270" h="419100">
                <a:moveTo>
                  <a:pt x="697280" y="89630"/>
                </a:moveTo>
                <a:lnTo>
                  <a:pt x="659585" y="96750"/>
                </a:lnTo>
                <a:lnTo>
                  <a:pt x="627335" y="124394"/>
                </a:lnTo>
                <a:lnTo>
                  <a:pt x="665269" y="124394"/>
                </a:lnTo>
                <a:lnTo>
                  <a:pt x="670161" y="122823"/>
                </a:lnTo>
                <a:lnTo>
                  <a:pt x="679820" y="121174"/>
                </a:lnTo>
                <a:lnTo>
                  <a:pt x="690579" y="120624"/>
                </a:lnTo>
                <a:lnTo>
                  <a:pt x="765313" y="120624"/>
                </a:lnTo>
                <a:lnTo>
                  <a:pt x="763875" y="118530"/>
                </a:lnTo>
                <a:lnTo>
                  <a:pt x="750289" y="105886"/>
                </a:lnTo>
                <a:lnTo>
                  <a:pt x="734661" y="96855"/>
                </a:lnTo>
                <a:lnTo>
                  <a:pt x="716992" y="91437"/>
                </a:lnTo>
                <a:lnTo>
                  <a:pt x="697280" y="89630"/>
                </a:lnTo>
                <a:close/>
              </a:path>
              <a:path w="2033270" h="419100">
                <a:moveTo>
                  <a:pt x="994806" y="119786"/>
                </a:moveTo>
                <a:lnTo>
                  <a:pt x="922712" y="119786"/>
                </a:lnTo>
                <a:lnTo>
                  <a:pt x="933183" y="120467"/>
                </a:lnTo>
                <a:lnTo>
                  <a:pt x="942397" y="122509"/>
                </a:lnTo>
                <a:lnTo>
                  <a:pt x="968444" y="156670"/>
                </a:lnTo>
                <a:lnTo>
                  <a:pt x="969203" y="169628"/>
                </a:lnTo>
                <a:lnTo>
                  <a:pt x="969203" y="183031"/>
                </a:lnTo>
                <a:lnTo>
                  <a:pt x="931089" y="184287"/>
                </a:lnTo>
                <a:lnTo>
                  <a:pt x="905435" y="186172"/>
                </a:lnTo>
                <a:lnTo>
                  <a:pt x="864808" y="196224"/>
                </a:lnTo>
                <a:lnTo>
                  <a:pt x="830045" y="226275"/>
                </a:lnTo>
                <a:lnTo>
                  <a:pt x="823448" y="255908"/>
                </a:lnTo>
                <a:lnTo>
                  <a:pt x="824024" y="266745"/>
                </a:lnTo>
                <a:lnTo>
                  <a:pt x="843552" y="306378"/>
                </a:lnTo>
                <a:lnTo>
                  <a:pt x="884415" y="322058"/>
                </a:lnTo>
                <a:lnTo>
                  <a:pt x="894231" y="322503"/>
                </a:lnTo>
                <a:lnTo>
                  <a:pt x="903288" y="322267"/>
                </a:lnTo>
                <a:lnTo>
                  <a:pt x="944282" y="310723"/>
                </a:lnTo>
                <a:lnTo>
                  <a:pt x="964340" y="292765"/>
                </a:lnTo>
                <a:lnTo>
                  <a:pt x="902608" y="292765"/>
                </a:lnTo>
                <a:lnTo>
                  <a:pt x="893996" y="292216"/>
                </a:lnTo>
                <a:lnTo>
                  <a:pt x="862269" y="265122"/>
                </a:lnTo>
                <a:lnTo>
                  <a:pt x="861603" y="255908"/>
                </a:lnTo>
                <a:lnTo>
                  <a:pt x="862557" y="246249"/>
                </a:lnTo>
                <a:lnTo>
                  <a:pt x="900200" y="214024"/>
                </a:lnTo>
                <a:lnTo>
                  <a:pt x="968784" y="208580"/>
                </a:lnTo>
                <a:lnTo>
                  <a:pt x="1005223" y="208580"/>
                </a:lnTo>
                <a:lnTo>
                  <a:pt x="1005223" y="165439"/>
                </a:lnTo>
                <a:lnTo>
                  <a:pt x="1003992" y="147089"/>
                </a:lnTo>
                <a:lnTo>
                  <a:pt x="1000301" y="131409"/>
                </a:lnTo>
                <a:lnTo>
                  <a:pt x="994806" y="119786"/>
                </a:lnTo>
                <a:close/>
              </a:path>
              <a:path w="2033270" h="419100">
                <a:moveTo>
                  <a:pt x="1005223" y="286483"/>
                </a:moveTo>
                <a:lnTo>
                  <a:pt x="971297" y="286483"/>
                </a:lnTo>
                <a:lnTo>
                  <a:pt x="978417" y="318314"/>
                </a:lnTo>
                <a:lnTo>
                  <a:pt x="1005223" y="318314"/>
                </a:lnTo>
                <a:lnTo>
                  <a:pt x="1005223" y="286483"/>
                </a:lnTo>
                <a:close/>
              </a:path>
              <a:path w="2033270" h="419100">
                <a:moveTo>
                  <a:pt x="1005223" y="208580"/>
                </a:moveTo>
                <a:lnTo>
                  <a:pt x="968784" y="208580"/>
                </a:lnTo>
                <a:lnTo>
                  <a:pt x="968705" y="229705"/>
                </a:lnTo>
                <a:lnTo>
                  <a:pt x="967606" y="243971"/>
                </a:lnTo>
                <a:lnTo>
                  <a:pt x="939910" y="284048"/>
                </a:lnTo>
                <a:lnTo>
                  <a:pt x="902608" y="292765"/>
                </a:lnTo>
                <a:lnTo>
                  <a:pt x="964340" y="292765"/>
                </a:lnTo>
                <a:lnTo>
                  <a:pt x="964840" y="292216"/>
                </a:lnTo>
                <a:lnTo>
                  <a:pt x="969622" y="286483"/>
                </a:lnTo>
                <a:lnTo>
                  <a:pt x="1005223" y="286483"/>
                </a:lnTo>
                <a:lnTo>
                  <a:pt x="1005223" y="208580"/>
                </a:lnTo>
                <a:close/>
              </a:path>
              <a:path w="2033270" h="419100">
                <a:moveTo>
                  <a:pt x="924806" y="90049"/>
                </a:moveTo>
                <a:lnTo>
                  <a:pt x="882923" y="95913"/>
                </a:lnTo>
                <a:lnTo>
                  <a:pt x="848159" y="109316"/>
                </a:lnTo>
                <a:lnTo>
                  <a:pt x="859468" y="136959"/>
                </a:lnTo>
                <a:lnTo>
                  <a:pt x="866509" y="133713"/>
                </a:lnTo>
                <a:lnTo>
                  <a:pt x="873813" y="130676"/>
                </a:lnTo>
                <a:lnTo>
                  <a:pt x="914021" y="120127"/>
                </a:lnTo>
                <a:lnTo>
                  <a:pt x="922712" y="119786"/>
                </a:lnTo>
                <a:lnTo>
                  <a:pt x="994806" y="119786"/>
                </a:lnTo>
                <a:lnTo>
                  <a:pt x="994150" y="118399"/>
                </a:lnTo>
                <a:lnTo>
                  <a:pt x="985537" y="108059"/>
                </a:lnTo>
                <a:lnTo>
                  <a:pt x="974360" y="100180"/>
                </a:lnTo>
                <a:lnTo>
                  <a:pt x="960512" y="94552"/>
                </a:lnTo>
                <a:lnTo>
                  <a:pt x="943994" y="91175"/>
                </a:lnTo>
                <a:lnTo>
                  <a:pt x="924806" y="90049"/>
                </a:lnTo>
                <a:close/>
              </a:path>
              <a:path w="2033270" h="419100">
                <a:moveTo>
                  <a:pt x="1200210" y="0"/>
                </a:moveTo>
                <a:lnTo>
                  <a:pt x="1165447" y="0"/>
                </a:lnTo>
                <a:lnTo>
                  <a:pt x="1165447" y="90468"/>
                </a:lnTo>
                <a:lnTo>
                  <a:pt x="1148484" y="92484"/>
                </a:lnTo>
                <a:lnTo>
                  <a:pt x="1105134" y="107640"/>
                </a:lnTo>
                <a:lnTo>
                  <a:pt x="1074036" y="135126"/>
                </a:lnTo>
                <a:lnTo>
                  <a:pt x="1056549" y="174130"/>
                </a:lnTo>
                <a:lnTo>
                  <a:pt x="1053199" y="206067"/>
                </a:lnTo>
                <a:lnTo>
                  <a:pt x="1054063" y="222480"/>
                </a:lnTo>
                <a:lnTo>
                  <a:pt x="1067020" y="265122"/>
                </a:lnTo>
                <a:lnTo>
                  <a:pt x="1094114" y="296535"/>
                </a:lnTo>
                <a:lnTo>
                  <a:pt x="1133092" y="315906"/>
                </a:lnTo>
                <a:lnTo>
                  <a:pt x="1164190" y="321665"/>
                </a:lnTo>
                <a:lnTo>
                  <a:pt x="1164190" y="418835"/>
                </a:lnTo>
                <a:lnTo>
                  <a:pt x="1200210" y="418835"/>
                </a:lnTo>
                <a:lnTo>
                  <a:pt x="1200210" y="321665"/>
                </a:lnTo>
                <a:lnTo>
                  <a:pt x="1216963" y="319492"/>
                </a:lnTo>
                <a:lnTo>
                  <a:pt x="1259685" y="304493"/>
                </a:lnTo>
                <a:lnTo>
                  <a:pt x="1276916" y="291509"/>
                </a:lnTo>
                <a:lnTo>
                  <a:pt x="1165447" y="291509"/>
                </a:lnTo>
                <a:lnTo>
                  <a:pt x="1153248" y="289755"/>
                </a:lnTo>
                <a:lnTo>
                  <a:pt x="1115919" y="272635"/>
                </a:lnTo>
                <a:lnTo>
                  <a:pt x="1095972" y="239992"/>
                </a:lnTo>
                <a:lnTo>
                  <a:pt x="1091732" y="206067"/>
                </a:lnTo>
                <a:lnTo>
                  <a:pt x="1092203" y="193763"/>
                </a:lnTo>
                <a:lnTo>
                  <a:pt x="1103773" y="153974"/>
                </a:lnTo>
                <a:lnTo>
                  <a:pt x="1142201" y="125545"/>
                </a:lnTo>
                <a:lnTo>
                  <a:pt x="1165447" y="121043"/>
                </a:lnTo>
                <a:lnTo>
                  <a:pt x="1275983" y="121043"/>
                </a:lnTo>
                <a:lnTo>
                  <a:pt x="1270286" y="116017"/>
                </a:lnTo>
                <a:lnTo>
                  <a:pt x="1231518" y="96332"/>
                </a:lnTo>
                <a:lnTo>
                  <a:pt x="1200210" y="90468"/>
                </a:lnTo>
                <a:lnTo>
                  <a:pt x="1200210" y="0"/>
                </a:lnTo>
                <a:close/>
              </a:path>
              <a:path w="2033270" h="419100">
                <a:moveTo>
                  <a:pt x="1275983" y="121043"/>
                </a:moveTo>
                <a:lnTo>
                  <a:pt x="1165447" y="121043"/>
                </a:lnTo>
                <a:lnTo>
                  <a:pt x="1165447" y="291509"/>
                </a:lnTo>
                <a:lnTo>
                  <a:pt x="1200210" y="291509"/>
                </a:lnTo>
                <a:lnTo>
                  <a:pt x="1200210" y="121462"/>
                </a:lnTo>
                <a:lnTo>
                  <a:pt x="1276458" y="121462"/>
                </a:lnTo>
                <a:lnTo>
                  <a:pt x="1275983" y="121043"/>
                </a:lnTo>
                <a:close/>
              </a:path>
              <a:path w="2033270" h="419100">
                <a:moveTo>
                  <a:pt x="1276458" y="121462"/>
                </a:moveTo>
                <a:lnTo>
                  <a:pt x="1200210" y="121462"/>
                </a:lnTo>
                <a:lnTo>
                  <a:pt x="1212016" y="123216"/>
                </a:lnTo>
                <a:lnTo>
                  <a:pt x="1222722" y="125964"/>
                </a:lnTo>
                <a:lnTo>
                  <a:pt x="1255077" y="146801"/>
                </a:lnTo>
                <a:lnTo>
                  <a:pt x="1271098" y="182716"/>
                </a:lnTo>
                <a:lnTo>
                  <a:pt x="1273087" y="206067"/>
                </a:lnTo>
                <a:lnTo>
                  <a:pt x="1272590" y="218213"/>
                </a:lnTo>
                <a:lnTo>
                  <a:pt x="1260792" y="258185"/>
                </a:lnTo>
                <a:lnTo>
                  <a:pt x="1223037" y="286692"/>
                </a:lnTo>
                <a:lnTo>
                  <a:pt x="1200210" y="291509"/>
                </a:lnTo>
                <a:lnTo>
                  <a:pt x="1276916" y="291509"/>
                </a:lnTo>
                <a:lnTo>
                  <a:pt x="1303662" y="252008"/>
                </a:lnTo>
                <a:lnTo>
                  <a:pt x="1311201" y="206067"/>
                </a:lnTo>
                <a:lnTo>
                  <a:pt x="1310337" y="189680"/>
                </a:lnTo>
                <a:lnTo>
                  <a:pt x="1297380" y="147430"/>
                </a:lnTo>
                <a:lnTo>
                  <a:pt x="1280731" y="125231"/>
                </a:lnTo>
                <a:lnTo>
                  <a:pt x="1276458" y="121462"/>
                </a:lnTo>
                <a:close/>
              </a:path>
              <a:path w="2033270" h="419100">
                <a:moveTo>
                  <a:pt x="1396061" y="93819"/>
                </a:moveTo>
                <a:lnTo>
                  <a:pt x="1361298" y="93819"/>
                </a:lnTo>
                <a:lnTo>
                  <a:pt x="1361298" y="318314"/>
                </a:lnTo>
                <a:lnTo>
                  <a:pt x="1406951" y="318314"/>
                </a:lnTo>
                <a:lnTo>
                  <a:pt x="1430132" y="281876"/>
                </a:lnTo>
                <a:lnTo>
                  <a:pt x="1393548" y="281876"/>
                </a:lnTo>
                <a:lnTo>
                  <a:pt x="1393828" y="279084"/>
                </a:lnTo>
                <a:lnTo>
                  <a:pt x="1394107" y="275454"/>
                </a:lnTo>
                <a:lnTo>
                  <a:pt x="1394665" y="266239"/>
                </a:lnTo>
                <a:lnTo>
                  <a:pt x="1395503" y="251022"/>
                </a:lnTo>
                <a:lnTo>
                  <a:pt x="1395643" y="246135"/>
                </a:lnTo>
                <a:lnTo>
                  <a:pt x="1395643" y="241668"/>
                </a:lnTo>
                <a:lnTo>
                  <a:pt x="1395922" y="236921"/>
                </a:lnTo>
                <a:lnTo>
                  <a:pt x="1396061" y="233291"/>
                </a:lnTo>
                <a:lnTo>
                  <a:pt x="1396061" y="93819"/>
                </a:lnTo>
                <a:close/>
              </a:path>
              <a:path w="2033270" h="419100">
                <a:moveTo>
                  <a:pt x="1558988" y="130676"/>
                </a:moveTo>
                <a:lnTo>
                  <a:pt x="1526319" y="130676"/>
                </a:lnTo>
                <a:lnTo>
                  <a:pt x="1526040" y="134306"/>
                </a:lnTo>
                <a:lnTo>
                  <a:pt x="1525761" y="139751"/>
                </a:lnTo>
                <a:lnTo>
                  <a:pt x="1524644" y="168371"/>
                </a:lnTo>
                <a:lnTo>
                  <a:pt x="1524644" y="318314"/>
                </a:lnTo>
                <a:lnTo>
                  <a:pt x="1558988" y="318314"/>
                </a:lnTo>
                <a:lnTo>
                  <a:pt x="1558988" y="130676"/>
                </a:lnTo>
                <a:close/>
              </a:path>
              <a:path w="2033270" h="419100">
                <a:moveTo>
                  <a:pt x="1558988" y="93819"/>
                </a:moveTo>
                <a:lnTo>
                  <a:pt x="1513754" y="93819"/>
                </a:lnTo>
                <a:lnTo>
                  <a:pt x="1393548" y="281876"/>
                </a:lnTo>
                <a:lnTo>
                  <a:pt x="1430132" y="281876"/>
                </a:lnTo>
                <a:lnTo>
                  <a:pt x="1526319" y="130676"/>
                </a:lnTo>
                <a:lnTo>
                  <a:pt x="1558988" y="130676"/>
                </a:lnTo>
                <a:lnTo>
                  <a:pt x="1558988" y="93819"/>
                </a:lnTo>
                <a:close/>
              </a:path>
              <a:path w="2033270" h="419100">
                <a:moveTo>
                  <a:pt x="1658913" y="93819"/>
                </a:moveTo>
                <a:lnTo>
                  <a:pt x="1622056" y="93819"/>
                </a:lnTo>
                <a:lnTo>
                  <a:pt x="1622056" y="318314"/>
                </a:lnTo>
                <a:lnTo>
                  <a:pt x="1658913" y="318314"/>
                </a:lnTo>
                <a:lnTo>
                  <a:pt x="1658913" y="204391"/>
                </a:lnTo>
                <a:lnTo>
                  <a:pt x="1701363" y="204391"/>
                </a:lnTo>
                <a:lnTo>
                  <a:pt x="1699869" y="202716"/>
                </a:lnTo>
                <a:lnTo>
                  <a:pt x="1658913" y="202716"/>
                </a:lnTo>
                <a:lnTo>
                  <a:pt x="1658913" y="93819"/>
                </a:lnTo>
                <a:close/>
              </a:path>
              <a:path w="2033270" h="419100">
                <a:moveTo>
                  <a:pt x="1701363" y="204391"/>
                </a:moveTo>
                <a:lnTo>
                  <a:pt x="1658913" y="204391"/>
                </a:lnTo>
                <a:lnTo>
                  <a:pt x="1760272" y="318314"/>
                </a:lnTo>
                <a:lnTo>
                  <a:pt x="1802993" y="318314"/>
                </a:lnTo>
                <a:lnTo>
                  <a:pt x="1701363" y="204391"/>
                </a:lnTo>
                <a:close/>
              </a:path>
              <a:path w="2033270" h="419100">
                <a:moveTo>
                  <a:pt x="1795035" y="93819"/>
                </a:moveTo>
                <a:lnTo>
                  <a:pt x="1754827" y="93819"/>
                </a:lnTo>
                <a:lnTo>
                  <a:pt x="1658913" y="202716"/>
                </a:lnTo>
                <a:lnTo>
                  <a:pt x="1699869" y="202716"/>
                </a:lnTo>
                <a:lnTo>
                  <a:pt x="1699121" y="201878"/>
                </a:lnTo>
                <a:lnTo>
                  <a:pt x="1795035" y="93819"/>
                </a:lnTo>
                <a:close/>
              </a:path>
              <a:path w="2033270" h="419100">
                <a:moveTo>
                  <a:pt x="1870131" y="93819"/>
                </a:moveTo>
                <a:lnTo>
                  <a:pt x="1835367" y="93819"/>
                </a:lnTo>
                <a:lnTo>
                  <a:pt x="1835367" y="318314"/>
                </a:lnTo>
                <a:lnTo>
                  <a:pt x="1881020" y="318314"/>
                </a:lnTo>
                <a:lnTo>
                  <a:pt x="1904201" y="281876"/>
                </a:lnTo>
                <a:lnTo>
                  <a:pt x="1867618" y="281876"/>
                </a:lnTo>
                <a:lnTo>
                  <a:pt x="1867897" y="279084"/>
                </a:lnTo>
                <a:lnTo>
                  <a:pt x="1868176" y="275454"/>
                </a:lnTo>
                <a:lnTo>
                  <a:pt x="1868735" y="266239"/>
                </a:lnTo>
                <a:lnTo>
                  <a:pt x="1869572" y="251022"/>
                </a:lnTo>
                <a:lnTo>
                  <a:pt x="1869712" y="246135"/>
                </a:lnTo>
                <a:lnTo>
                  <a:pt x="1869712" y="241668"/>
                </a:lnTo>
                <a:lnTo>
                  <a:pt x="1869991" y="236921"/>
                </a:lnTo>
                <a:lnTo>
                  <a:pt x="1870131" y="233291"/>
                </a:lnTo>
                <a:lnTo>
                  <a:pt x="1870131" y="93819"/>
                </a:lnTo>
                <a:close/>
              </a:path>
              <a:path w="2033270" h="419100">
                <a:moveTo>
                  <a:pt x="2033058" y="130676"/>
                </a:moveTo>
                <a:lnTo>
                  <a:pt x="2000389" y="130676"/>
                </a:lnTo>
                <a:lnTo>
                  <a:pt x="2000109" y="134306"/>
                </a:lnTo>
                <a:lnTo>
                  <a:pt x="1999830" y="139751"/>
                </a:lnTo>
                <a:lnTo>
                  <a:pt x="1998713" y="168371"/>
                </a:lnTo>
                <a:lnTo>
                  <a:pt x="1998713" y="318314"/>
                </a:lnTo>
                <a:lnTo>
                  <a:pt x="2033058" y="318314"/>
                </a:lnTo>
                <a:lnTo>
                  <a:pt x="2033058" y="130676"/>
                </a:lnTo>
                <a:close/>
              </a:path>
              <a:path w="2033270" h="419100">
                <a:moveTo>
                  <a:pt x="2033058" y="93819"/>
                </a:moveTo>
                <a:lnTo>
                  <a:pt x="1987823" y="93819"/>
                </a:lnTo>
                <a:lnTo>
                  <a:pt x="1867618" y="281876"/>
                </a:lnTo>
                <a:lnTo>
                  <a:pt x="1904201" y="281876"/>
                </a:lnTo>
                <a:lnTo>
                  <a:pt x="2000389" y="130676"/>
                </a:lnTo>
                <a:lnTo>
                  <a:pt x="2033058" y="130676"/>
                </a:lnTo>
                <a:lnTo>
                  <a:pt x="2033058" y="938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640369" y="2580445"/>
            <a:ext cx="1973580" cy="400050"/>
          </a:xfrm>
          <a:custGeom>
            <a:avLst/>
            <a:gdLst/>
            <a:ahLst/>
            <a:cxnLst/>
            <a:rect l="l" t="t" r="r" b="b"/>
            <a:pathLst>
              <a:path w="1973580" h="400050">
                <a:moveTo>
                  <a:pt x="49841" y="108897"/>
                </a:moveTo>
                <a:lnTo>
                  <a:pt x="14554" y="123556"/>
                </a:lnTo>
                <a:lnTo>
                  <a:pt x="0" y="159576"/>
                </a:lnTo>
                <a:lnTo>
                  <a:pt x="418" y="166356"/>
                </a:lnTo>
                <a:lnTo>
                  <a:pt x="19344" y="199496"/>
                </a:lnTo>
                <a:lnTo>
                  <a:pt x="49841" y="209836"/>
                </a:lnTo>
                <a:lnTo>
                  <a:pt x="56778" y="209417"/>
                </a:lnTo>
                <a:lnTo>
                  <a:pt x="90154" y="190491"/>
                </a:lnTo>
                <a:lnTo>
                  <a:pt x="100520" y="159576"/>
                </a:lnTo>
                <a:lnTo>
                  <a:pt x="100101" y="152639"/>
                </a:lnTo>
                <a:lnTo>
                  <a:pt x="80939" y="119263"/>
                </a:lnTo>
                <a:lnTo>
                  <a:pt x="49841" y="108897"/>
                </a:lnTo>
                <a:close/>
              </a:path>
              <a:path w="1973580" h="400050">
                <a:moveTo>
                  <a:pt x="484257" y="0"/>
                </a:moveTo>
                <a:lnTo>
                  <a:pt x="405097" y="0"/>
                </a:lnTo>
                <a:lnTo>
                  <a:pt x="405097" y="299048"/>
                </a:lnTo>
                <a:lnTo>
                  <a:pt x="442792" y="299048"/>
                </a:lnTo>
                <a:lnTo>
                  <a:pt x="442792" y="182612"/>
                </a:lnTo>
                <a:lnTo>
                  <a:pt x="477136" y="182612"/>
                </a:lnTo>
                <a:lnTo>
                  <a:pt x="521507" y="178371"/>
                </a:lnTo>
                <a:lnTo>
                  <a:pt x="563050" y="160073"/>
                </a:lnTo>
                <a:lnTo>
                  <a:pt x="573646" y="150361"/>
                </a:lnTo>
                <a:lnTo>
                  <a:pt x="442792" y="150361"/>
                </a:lnTo>
                <a:lnTo>
                  <a:pt x="442792" y="32250"/>
                </a:lnTo>
                <a:lnTo>
                  <a:pt x="578211" y="32250"/>
                </a:lnTo>
                <a:lnTo>
                  <a:pt x="569699" y="23035"/>
                </a:lnTo>
                <a:lnTo>
                  <a:pt x="554307" y="12957"/>
                </a:lnTo>
                <a:lnTo>
                  <a:pt x="534936" y="5758"/>
                </a:lnTo>
                <a:lnTo>
                  <a:pt x="511586" y="1439"/>
                </a:lnTo>
                <a:lnTo>
                  <a:pt x="484257" y="0"/>
                </a:lnTo>
                <a:close/>
              </a:path>
              <a:path w="1973580" h="400050">
                <a:moveTo>
                  <a:pt x="578211" y="32250"/>
                </a:moveTo>
                <a:lnTo>
                  <a:pt x="480906" y="32250"/>
                </a:lnTo>
                <a:lnTo>
                  <a:pt x="499466" y="33140"/>
                </a:lnTo>
                <a:lnTo>
                  <a:pt x="515355" y="35810"/>
                </a:lnTo>
                <a:lnTo>
                  <a:pt x="552946" y="64395"/>
                </a:lnTo>
                <a:lnTo>
                  <a:pt x="557553" y="89630"/>
                </a:lnTo>
                <a:lnTo>
                  <a:pt x="556977" y="99996"/>
                </a:lnTo>
                <a:lnTo>
                  <a:pt x="536716" y="136435"/>
                </a:lnTo>
                <a:lnTo>
                  <a:pt x="499021" y="148896"/>
                </a:lnTo>
                <a:lnTo>
                  <a:pt x="472948" y="150361"/>
                </a:lnTo>
                <a:lnTo>
                  <a:pt x="573646" y="150361"/>
                </a:lnTo>
                <a:lnTo>
                  <a:pt x="592971" y="114891"/>
                </a:lnTo>
                <a:lnTo>
                  <a:pt x="596505" y="87955"/>
                </a:lnTo>
                <a:lnTo>
                  <a:pt x="594829" y="68191"/>
                </a:lnTo>
                <a:lnTo>
                  <a:pt x="589803" y="50783"/>
                </a:lnTo>
                <a:lnTo>
                  <a:pt x="581427" y="35731"/>
                </a:lnTo>
                <a:lnTo>
                  <a:pt x="578211" y="32250"/>
                </a:lnTo>
                <a:close/>
              </a:path>
              <a:path w="1973580" h="400050">
                <a:moveTo>
                  <a:pt x="680049" y="74552"/>
                </a:moveTo>
                <a:lnTo>
                  <a:pt x="645286" y="74552"/>
                </a:lnTo>
                <a:lnTo>
                  <a:pt x="645286" y="299048"/>
                </a:lnTo>
                <a:lnTo>
                  <a:pt x="690939" y="299048"/>
                </a:lnTo>
                <a:lnTo>
                  <a:pt x="714120" y="262609"/>
                </a:lnTo>
                <a:lnTo>
                  <a:pt x="677536" y="262609"/>
                </a:lnTo>
                <a:lnTo>
                  <a:pt x="677815" y="259817"/>
                </a:lnTo>
                <a:lnTo>
                  <a:pt x="678095" y="256187"/>
                </a:lnTo>
                <a:lnTo>
                  <a:pt x="678653" y="246973"/>
                </a:lnTo>
                <a:lnTo>
                  <a:pt x="679491" y="231755"/>
                </a:lnTo>
                <a:lnTo>
                  <a:pt x="679630" y="226869"/>
                </a:lnTo>
                <a:lnTo>
                  <a:pt x="679630" y="222401"/>
                </a:lnTo>
                <a:lnTo>
                  <a:pt x="679909" y="217654"/>
                </a:lnTo>
                <a:lnTo>
                  <a:pt x="680049" y="214024"/>
                </a:lnTo>
                <a:lnTo>
                  <a:pt x="680049" y="74552"/>
                </a:lnTo>
                <a:close/>
              </a:path>
              <a:path w="1973580" h="400050">
                <a:moveTo>
                  <a:pt x="842976" y="111410"/>
                </a:moveTo>
                <a:lnTo>
                  <a:pt x="810307" y="111410"/>
                </a:lnTo>
                <a:lnTo>
                  <a:pt x="810028" y="115040"/>
                </a:lnTo>
                <a:lnTo>
                  <a:pt x="809748" y="120484"/>
                </a:lnTo>
                <a:lnTo>
                  <a:pt x="808632" y="149105"/>
                </a:lnTo>
                <a:lnTo>
                  <a:pt x="808632" y="299048"/>
                </a:lnTo>
                <a:lnTo>
                  <a:pt x="842976" y="299048"/>
                </a:lnTo>
                <a:lnTo>
                  <a:pt x="842976" y="111410"/>
                </a:lnTo>
                <a:close/>
              </a:path>
              <a:path w="1973580" h="400050">
                <a:moveTo>
                  <a:pt x="842976" y="74552"/>
                </a:moveTo>
                <a:lnTo>
                  <a:pt x="797742" y="74552"/>
                </a:lnTo>
                <a:lnTo>
                  <a:pt x="677536" y="262609"/>
                </a:lnTo>
                <a:lnTo>
                  <a:pt x="714120" y="262609"/>
                </a:lnTo>
                <a:lnTo>
                  <a:pt x="810307" y="111410"/>
                </a:lnTo>
                <a:lnTo>
                  <a:pt x="842976" y="111410"/>
                </a:lnTo>
                <a:lnTo>
                  <a:pt x="842976" y="74552"/>
                </a:lnTo>
                <a:close/>
              </a:path>
              <a:path w="1973580" h="400050">
                <a:moveTo>
                  <a:pt x="998606" y="70364"/>
                </a:moveTo>
                <a:lnTo>
                  <a:pt x="956906" y="77196"/>
                </a:lnTo>
                <a:lnTo>
                  <a:pt x="923530" y="98112"/>
                </a:lnTo>
                <a:lnTo>
                  <a:pt x="901253" y="134577"/>
                </a:lnTo>
                <a:lnTo>
                  <a:pt x="893478" y="188057"/>
                </a:lnTo>
                <a:lnTo>
                  <a:pt x="894290" y="207061"/>
                </a:lnTo>
                <a:lnTo>
                  <a:pt x="906462" y="253395"/>
                </a:lnTo>
                <a:lnTo>
                  <a:pt x="931985" y="284179"/>
                </a:lnTo>
                <a:lnTo>
                  <a:pt x="967927" y="300200"/>
                </a:lnTo>
                <a:lnTo>
                  <a:pt x="996093" y="303236"/>
                </a:lnTo>
                <a:lnTo>
                  <a:pt x="1005360" y="303027"/>
                </a:lnTo>
                <a:lnTo>
                  <a:pt x="1048081" y="293839"/>
                </a:lnTo>
                <a:lnTo>
                  <a:pt x="1053893" y="291090"/>
                </a:lnTo>
                <a:lnTo>
                  <a:pt x="1053893" y="271405"/>
                </a:lnTo>
                <a:lnTo>
                  <a:pt x="995674" y="271405"/>
                </a:lnTo>
                <a:lnTo>
                  <a:pt x="985439" y="270803"/>
                </a:lnTo>
                <a:lnTo>
                  <a:pt x="947613" y="249835"/>
                </a:lnTo>
                <a:lnTo>
                  <a:pt x="933373" y="212454"/>
                </a:lnTo>
                <a:lnTo>
                  <a:pt x="931593" y="187638"/>
                </a:lnTo>
                <a:lnTo>
                  <a:pt x="932038" y="174183"/>
                </a:lnTo>
                <a:lnTo>
                  <a:pt x="942744" y="131880"/>
                </a:lnTo>
                <a:lnTo>
                  <a:pt x="977141" y="105023"/>
                </a:lnTo>
                <a:lnTo>
                  <a:pt x="997769" y="102614"/>
                </a:lnTo>
                <a:lnTo>
                  <a:pt x="1050226" y="102614"/>
                </a:lnTo>
                <a:lnTo>
                  <a:pt x="1057662" y="82510"/>
                </a:lnTo>
                <a:lnTo>
                  <a:pt x="1015464" y="71306"/>
                </a:lnTo>
                <a:lnTo>
                  <a:pt x="1007114" y="70599"/>
                </a:lnTo>
                <a:lnTo>
                  <a:pt x="998606" y="70364"/>
                </a:lnTo>
                <a:close/>
              </a:path>
              <a:path w="1973580" h="400050">
                <a:moveTo>
                  <a:pt x="1053893" y="258421"/>
                </a:moveTo>
                <a:lnTo>
                  <a:pt x="1012951" y="270462"/>
                </a:lnTo>
                <a:lnTo>
                  <a:pt x="995674" y="271405"/>
                </a:lnTo>
                <a:lnTo>
                  <a:pt x="1053893" y="271405"/>
                </a:lnTo>
                <a:lnTo>
                  <a:pt x="1053893" y="258421"/>
                </a:lnTo>
                <a:close/>
              </a:path>
              <a:path w="1973580" h="400050">
                <a:moveTo>
                  <a:pt x="1050226" y="102614"/>
                </a:moveTo>
                <a:lnTo>
                  <a:pt x="1005587" y="102614"/>
                </a:lnTo>
                <a:lnTo>
                  <a:pt x="1013963" y="103731"/>
                </a:lnTo>
                <a:lnTo>
                  <a:pt x="1031834" y="108199"/>
                </a:lnTo>
                <a:lnTo>
                  <a:pt x="1039652" y="110572"/>
                </a:lnTo>
                <a:lnTo>
                  <a:pt x="1046353" y="113085"/>
                </a:lnTo>
                <a:lnTo>
                  <a:pt x="1050226" y="102614"/>
                </a:lnTo>
                <a:close/>
              </a:path>
              <a:path w="1973580" h="400050">
                <a:moveTo>
                  <a:pt x="1067910" y="366899"/>
                </a:moveTo>
                <a:lnTo>
                  <a:pt x="1067910" y="396218"/>
                </a:lnTo>
                <a:lnTo>
                  <a:pt x="1071540" y="397055"/>
                </a:lnTo>
                <a:lnTo>
                  <a:pt x="1075868" y="397754"/>
                </a:lnTo>
                <a:lnTo>
                  <a:pt x="1080894" y="398312"/>
                </a:lnTo>
                <a:lnTo>
                  <a:pt x="1085920" y="399150"/>
                </a:lnTo>
                <a:lnTo>
                  <a:pt x="1091784" y="399568"/>
                </a:lnTo>
                <a:lnTo>
                  <a:pt x="1098485" y="399568"/>
                </a:lnTo>
                <a:lnTo>
                  <a:pt x="1142777" y="386113"/>
                </a:lnTo>
                <a:lnTo>
                  <a:pt x="1159137" y="369412"/>
                </a:lnTo>
                <a:lnTo>
                  <a:pt x="1087875" y="369412"/>
                </a:lnTo>
                <a:lnTo>
                  <a:pt x="1083268" y="369133"/>
                </a:lnTo>
                <a:lnTo>
                  <a:pt x="1074612" y="368016"/>
                </a:lnTo>
                <a:lnTo>
                  <a:pt x="1070982" y="367458"/>
                </a:lnTo>
                <a:lnTo>
                  <a:pt x="1067910" y="366899"/>
                </a:lnTo>
                <a:close/>
              </a:path>
              <a:path w="1973580" h="400050">
                <a:moveTo>
                  <a:pt x="1103092" y="74552"/>
                </a:moveTo>
                <a:lnTo>
                  <a:pt x="1063722" y="74552"/>
                </a:lnTo>
                <a:lnTo>
                  <a:pt x="1154190" y="299886"/>
                </a:lnTo>
                <a:lnTo>
                  <a:pt x="1142463" y="329623"/>
                </a:lnTo>
                <a:lnTo>
                  <a:pt x="1139392" y="337721"/>
                </a:lnTo>
                <a:lnTo>
                  <a:pt x="1135622" y="344701"/>
                </a:lnTo>
                <a:lnTo>
                  <a:pt x="1131155" y="350565"/>
                </a:lnTo>
                <a:lnTo>
                  <a:pt x="1126687" y="356708"/>
                </a:lnTo>
                <a:lnTo>
                  <a:pt x="1121242" y="361315"/>
                </a:lnTo>
                <a:lnTo>
                  <a:pt x="1114820" y="364386"/>
                </a:lnTo>
                <a:lnTo>
                  <a:pt x="1108677" y="367737"/>
                </a:lnTo>
                <a:lnTo>
                  <a:pt x="1101278" y="369412"/>
                </a:lnTo>
                <a:lnTo>
                  <a:pt x="1159137" y="369412"/>
                </a:lnTo>
                <a:lnTo>
                  <a:pt x="1180158" y="330042"/>
                </a:lnTo>
                <a:lnTo>
                  <a:pt x="1205377" y="263447"/>
                </a:lnTo>
                <a:lnTo>
                  <a:pt x="1170525" y="263447"/>
                </a:lnTo>
                <a:lnTo>
                  <a:pt x="1169408" y="257304"/>
                </a:lnTo>
                <a:lnTo>
                  <a:pt x="1167872" y="251022"/>
                </a:lnTo>
                <a:lnTo>
                  <a:pt x="1165803" y="244207"/>
                </a:lnTo>
                <a:lnTo>
                  <a:pt x="1163963" y="237898"/>
                </a:lnTo>
                <a:lnTo>
                  <a:pt x="1161729" y="231057"/>
                </a:lnTo>
                <a:lnTo>
                  <a:pt x="1159216" y="224076"/>
                </a:lnTo>
                <a:lnTo>
                  <a:pt x="1156983" y="217096"/>
                </a:lnTo>
                <a:lnTo>
                  <a:pt x="1154470" y="209836"/>
                </a:lnTo>
                <a:lnTo>
                  <a:pt x="1151677" y="202297"/>
                </a:lnTo>
                <a:lnTo>
                  <a:pt x="1103092" y="74552"/>
                </a:lnTo>
                <a:close/>
              </a:path>
              <a:path w="1973580" h="400050">
                <a:moveTo>
                  <a:pt x="1276909" y="74552"/>
                </a:moveTo>
                <a:lnTo>
                  <a:pt x="1237120" y="74552"/>
                </a:lnTo>
                <a:lnTo>
                  <a:pt x="1191467" y="201878"/>
                </a:lnTo>
                <a:lnTo>
                  <a:pt x="1177501" y="244599"/>
                </a:lnTo>
                <a:lnTo>
                  <a:pt x="1172200" y="263447"/>
                </a:lnTo>
                <a:lnTo>
                  <a:pt x="1205377" y="263447"/>
                </a:lnTo>
                <a:lnTo>
                  <a:pt x="1276909" y="74552"/>
                </a:lnTo>
                <a:close/>
              </a:path>
              <a:path w="1973580" h="400050">
                <a:moveTo>
                  <a:pt x="1340893" y="74552"/>
                </a:moveTo>
                <a:lnTo>
                  <a:pt x="1304035" y="74552"/>
                </a:lnTo>
                <a:lnTo>
                  <a:pt x="1304035" y="299048"/>
                </a:lnTo>
                <a:lnTo>
                  <a:pt x="1340893" y="299048"/>
                </a:lnTo>
                <a:lnTo>
                  <a:pt x="1340893" y="198946"/>
                </a:lnTo>
                <a:lnTo>
                  <a:pt x="1499632" y="198946"/>
                </a:lnTo>
                <a:lnTo>
                  <a:pt x="1499632" y="167953"/>
                </a:lnTo>
                <a:lnTo>
                  <a:pt x="1340893" y="167953"/>
                </a:lnTo>
                <a:lnTo>
                  <a:pt x="1340893" y="74552"/>
                </a:lnTo>
                <a:close/>
              </a:path>
              <a:path w="1973580" h="400050">
                <a:moveTo>
                  <a:pt x="1499632" y="198946"/>
                </a:moveTo>
                <a:lnTo>
                  <a:pt x="1462774" y="198946"/>
                </a:lnTo>
                <a:lnTo>
                  <a:pt x="1462774" y="299048"/>
                </a:lnTo>
                <a:lnTo>
                  <a:pt x="1499632" y="299048"/>
                </a:lnTo>
                <a:lnTo>
                  <a:pt x="1499632" y="198946"/>
                </a:lnTo>
                <a:close/>
              </a:path>
              <a:path w="1973580" h="400050">
                <a:moveTo>
                  <a:pt x="1499632" y="74552"/>
                </a:moveTo>
                <a:lnTo>
                  <a:pt x="1462774" y="74552"/>
                </a:lnTo>
                <a:lnTo>
                  <a:pt x="1462774" y="167953"/>
                </a:lnTo>
                <a:lnTo>
                  <a:pt x="1499632" y="167953"/>
                </a:lnTo>
                <a:lnTo>
                  <a:pt x="1499632" y="74552"/>
                </a:lnTo>
                <a:close/>
              </a:path>
              <a:path w="1973580" h="400050">
                <a:moveTo>
                  <a:pt x="1599197" y="74552"/>
                </a:moveTo>
                <a:lnTo>
                  <a:pt x="1562339" y="74552"/>
                </a:lnTo>
                <a:lnTo>
                  <a:pt x="1562339" y="299048"/>
                </a:lnTo>
                <a:lnTo>
                  <a:pt x="1599197" y="299048"/>
                </a:lnTo>
                <a:lnTo>
                  <a:pt x="1599197" y="185125"/>
                </a:lnTo>
                <a:lnTo>
                  <a:pt x="1641647" y="185125"/>
                </a:lnTo>
                <a:lnTo>
                  <a:pt x="1640152" y="183449"/>
                </a:lnTo>
                <a:lnTo>
                  <a:pt x="1599197" y="183449"/>
                </a:lnTo>
                <a:lnTo>
                  <a:pt x="1599197" y="74552"/>
                </a:lnTo>
                <a:close/>
              </a:path>
              <a:path w="1973580" h="400050">
                <a:moveTo>
                  <a:pt x="1641647" y="185125"/>
                </a:moveTo>
                <a:lnTo>
                  <a:pt x="1599197" y="185125"/>
                </a:lnTo>
                <a:lnTo>
                  <a:pt x="1700555" y="299048"/>
                </a:lnTo>
                <a:lnTo>
                  <a:pt x="1743276" y="299048"/>
                </a:lnTo>
                <a:lnTo>
                  <a:pt x="1641647" y="185125"/>
                </a:lnTo>
                <a:close/>
              </a:path>
              <a:path w="1973580" h="400050">
                <a:moveTo>
                  <a:pt x="1735318" y="74552"/>
                </a:moveTo>
                <a:lnTo>
                  <a:pt x="1695110" y="74552"/>
                </a:lnTo>
                <a:lnTo>
                  <a:pt x="1599197" y="183449"/>
                </a:lnTo>
                <a:lnTo>
                  <a:pt x="1640152" y="183449"/>
                </a:lnTo>
                <a:lnTo>
                  <a:pt x="1639405" y="182612"/>
                </a:lnTo>
                <a:lnTo>
                  <a:pt x="1735318" y="74552"/>
                </a:lnTo>
                <a:close/>
              </a:path>
              <a:path w="1973580" h="400050">
                <a:moveTo>
                  <a:pt x="1810414" y="74552"/>
                </a:moveTo>
                <a:lnTo>
                  <a:pt x="1775651" y="74552"/>
                </a:lnTo>
                <a:lnTo>
                  <a:pt x="1775651" y="299048"/>
                </a:lnTo>
                <a:lnTo>
                  <a:pt x="1821304" y="299048"/>
                </a:lnTo>
                <a:lnTo>
                  <a:pt x="1844484" y="262609"/>
                </a:lnTo>
                <a:lnTo>
                  <a:pt x="1807901" y="262609"/>
                </a:lnTo>
                <a:lnTo>
                  <a:pt x="1808180" y="259817"/>
                </a:lnTo>
                <a:lnTo>
                  <a:pt x="1808459" y="256187"/>
                </a:lnTo>
                <a:lnTo>
                  <a:pt x="1809018" y="246973"/>
                </a:lnTo>
                <a:lnTo>
                  <a:pt x="1809856" y="231755"/>
                </a:lnTo>
                <a:lnTo>
                  <a:pt x="1809995" y="226869"/>
                </a:lnTo>
                <a:lnTo>
                  <a:pt x="1809995" y="222401"/>
                </a:lnTo>
                <a:lnTo>
                  <a:pt x="1810274" y="217654"/>
                </a:lnTo>
                <a:lnTo>
                  <a:pt x="1810414" y="214024"/>
                </a:lnTo>
                <a:lnTo>
                  <a:pt x="1810414" y="74552"/>
                </a:lnTo>
                <a:close/>
              </a:path>
              <a:path w="1973580" h="400050">
                <a:moveTo>
                  <a:pt x="1973341" y="111410"/>
                </a:moveTo>
                <a:lnTo>
                  <a:pt x="1940672" y="111410"/>
                </a:lnTo>
                <a:lnTo>
                  <a:pt x="1940392" y="115040"/>
                </a:lnTo>
                <a:lnTo>
                  <a:pt x="1940113" y="120484"/>
                </a:lnTo>
                <a:lnTo>
                  <a:pt x="1938996" y="149105"/>
                </a:lnTo>
                <a:lnTo>
                  <a:pt x="1938996" y="299048"/>
                </a:lnTo>
                <a:lnTo>
                  <a:pt x="1973341" y="299048"/>
                </a:lnTo>
                <a:lnTo>
                  <a:pt x="1973341" y="111410"/>
                </a:lnTo>
                <a:close/>
              </a:path>
              <a:path w="1973580" h="400050">
                <a:moveTo>
                  <a:pt x="1973341" y="74552"/>
                </a:moveTo>
                <a:lnTo>
                  <a:pt x="1928107" y="74552"/>
                </a:lnTo>
                <a:lnTo>
                  <a:pt x="1807901" y="262609"/>
                </a:lnTo>
                <a:lnTo>
                  <a:pt x="1844484" y="262609"/>
                </a:lnTo>
                <a:lnTo>
                  <a:pt x="1940672" y="111410"/>
                </a:lnTo>
                <a:lnTo>
                  <a:pt x="1973341" y="111410"/>
                </a:lnTo>
                <a:lnTo>
                  <a:pt x="1973341" y="745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6146" y="3162207"/>
            <a:ext cx="6761195" cy="599496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633153" y="3340212"/>
            <a:ext cx="7654216" cy="5821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9147" y="359193"/>
            <a:ext cx="5047615" cy="639445"/>
          </a:xfrm>
          <a:custGeom>
            <a:avLst/>
            <a:gdLst/>
            <a:ahLst/>
            <a:cxnLst/>
            <a:rect l="l" t="t" r="r" b="b"/>
            <a:pathLst>
              <a:path w="5047615" h="639444">
                <a:moveTo>
                  <a:pt x="101190" y="0"/>
                </a:moveTo>
                <a:lnTo>
                  <a:pt x="0" y="0"/>
                </a:lnTo>
                <a:lnTo>
                  <a:pt x="0" y="478477"/>
                </a:lnTo>
                <a:lnTo>
                  <a:pt x="101190" y="478477"/>
                </a:lnTo>
                <a:lnTo>
                  <a:pt x="101190" y="272075"/>
                </a:lnTo>
                <a:lnTo>
                  <a:pt x="392029" y="272075"/>
                </a:lnTo>
                <a:lnTo>
                  <a:pt x="392029" y="187638"/>
                </a:lnTo>
                <a:lnTo>
                  <a:pt x="101190" y="187638"/>
                </a:lnTo>
                <a:lnTo>
                  <a:pt x="101190" y="0"/>
                </a:lnTo>
                <a:close/>
              </a:path>
              <a:path w="5047615" h="639444">
                <a:moveTo>
                  <a:pt x="392029" y="272075"/>
                </a:moveTo>
                <a:lnTo>
                  <a:pt x="290839" y="272075"/>
                </a:lnTo>
                <a:lnTo>
                  <a:pt x="290839" y="478477"/>
                </a:lnTo>
                <a:lnTo>
                  <a:pt x="392029" y="478477"/>
                </a:lnTo>
                <a:lnTo>
                  <a:pt x="392029" y="272075"/>
                </a:lnTo>
                <a:close/>
              </a:path>
              <a:path w="5047615" h="639444">
                <a:moveTo>
                  <a:pt x="392029" y="0"/>
                </a:moveTo>
                <a:lnTo>
                  <a:pt x="290839" y="0"/>
                </a:lnTo>
                <a:lnTo>
                  <a:pt x="290839" y="187638"/>
                </a:lnTo>
                <a:lnTo>
                  <a:pt x="392029" y="187638"/>
                </a:lnTo>
                <a:lnTo>
                  <a:pt x="392029" y="0"/>
                </a:lnTo>
                <a:close/>
              </a:path>
              <a:path w="5047615" h="639444">
                <a:moveTo>
                  <a:pt x="783744" y="178926"/>
                </a:moveTo>
                <a:lnTo>
                  <a:pt x="637064" y="178926"/>
                </a:lnTo>
                <a:lnTo>
                  <a:pt x="649713" y="179764"/>
                </a:lnTo>
                <a:lnTo>
                  <a:pt x="660854" y="182277"/>
                </a:lnTo>
                <a:lnTo>
                  <a:pt x="690172" y="209585"/>
                </a:lnTo>
                <a:lnTo>
                  <a:pt x="694026" y="234547"/>
                </a:lnTo>
                <a:lnTo>
                  <a:pt x="694026" y="250631"/>
                </a:lnTo>
                <a:lnTo>
                  <a:pt x="630363" y="252641"/>
                </a:lnTo>
                <a:lnTo>
                  <a:pt x="592039" y="255573"/>
                </a:lnTo>
                <a:lnTo>
                  <a:pt x="530722" y="270986"/>
                </a:lnTo>
                <a:lnTo>
                  <a:pt x="489843" y="299132"/>
                </a:lnTo>
                <a:lnTo>
                  <a:pt x="469404" y="342021"/>
                </a:lnTo>
                <a:lnTo>
                  <a:pt x="466849" y="369245"/>
                </a:lnTo>
                <a:lnTo>
                  <a:pt x="467771" y="388176"/>
                </a:lnTo>
                <a:lnTo>
                  <a:pt x="481592" y="434918"/>
                </a:lnTo>
                <a:lnTo>
                  <a:pt x="509738" y="465954"/>
                </a:lnTo>
                <a:lnTo>
                  <a:pt x="549444" y="482163"/>
                </a:lnTo>
                <a:lnTo>
                  <a:pt x="580102" y="485178"/>
                </a:lnTo>
                <a:lnTo>
                  <a:pt x="594887" y="484802"/>
                </a:lnTo>
                <a:lnTo>
                  <a:pt x="642090" y="476006"/>
                </a:lnTo>
                <a:lnTo>
                  <a:pt x="677523" y="454268"/>
                </a:lnTo>
                <a:lnTo>
                  <a:pt x="701397" y="428887"/>
                </a:lnTo>
                <a:lnTo>
                  <a:pt x="793206" y="428887"/>
                </a:lnTo>
                <a:lnTo>
                  <a:pt x="793206" y="412134"/>
                </a:lnTo>
                <a:lnTo>
                  <a:pt x="617630" y="412134"/>
                </a:lnTo>
                <a:lnTo>
                  <a:pt x="607410" y="411547"/>
                </a:lnTo>
                <a:lnTo>
                  <a:pt x="572731" y="389516"/>
                </a:lnTo>
                <a:lnTo>
                  <a:pt x="569393" y="370083"/>
                </a:lnTo>
                <a:lnTo>
                  <a:pt x="569443" y="369245"/>
                </a:lnTo>
                <a:lnTo>
                  <a:pt x="588144" y="327696"/>
                </a:lnTo>
                <a:lnTo>
                  <a:pt x="632876" y="311864"/>
                </a:lnTo>
                <a:lnTo>
                  <a:pt x="694026" y="308933"/>
                </a:lnTo>
                <a:lnTo>
                  <a:pt x="793206" y="308933"/>
                </a:lnTo>
                <a:lnTo>
                  <a:pt x="793206" y="234547"/>
                </a:lnTo>
                <a:lnTo>
                  <a:pt x="790735" y="203847"/>
                </a:lnTo>
                <a:lnTo>
                  <a:pt x="783744" y="178926"/>
                </a:lnTo>
                <a:close/>
              </a:path>
              <a:path w="5047615" h="639444">
                <a:moveTo>
                  <a:pt x="793206" y="428887"/>
                </a:moveTo>
                <a:lnTo>
                  <a:pt x="704078" y="428887"/>
                </a:lnTo>
                <a:lnTo>
                  <a:pt x="723511" y="478477"/>
                </a:lnTo>
                <a:lnTo>
                  <a:pt x="793206" y="478477"/>
                </a:lnTo>
                <a:lnTo>
                  <a:pt x="793206" y="428887"/>
                </a:lnTo>
                <a:close/>
              </a:path>
              <a:path w="5047615" h="639444">
                <a:moveTo>
                  <a:pt x="793206" y="308933"/>
                </a:moveTo>
                <a:lnTo>
                  <a:pt x="694026" y="308933"/>
                </a:lnTo>
                <a:lnTo>
                  <a:pt x="694026" y="339089"/>
                </a:lnTo>
                <a:lnTo>
                  <a:pt x="692643" y="355549"/>
                </a:lnTo>
                <a:lnTo>
                  <a:pt x="671911" y="393370"/>
                </a:lnTo>
                <a:lnTo>
                  <a:pt x="633085" y="410961"/>
                </a:lnTo>
                <a:lnTo>
                  <a:pt x="617630" y="412134"/>
                </a:lnTo>
                <a:lnTo>
                  <a:pt x="793206" y="412134"/>
                </a:lnTo>
                <a:lnTo>
                  <a:pt x="793206" y="308933"/>
                </a:lnTo>
                <a:close/>
              </a:path>
              <a:path w="5047615" h="639444">
                <a:moveTo>
                  <a:pt x="641085" y="105211"/>
                </a:moveTo>
                <a:lnTo>
                  <a:pt x="602887" y="107389"/>
                </a:lnTo>
                <a:lnTo>
                  <a:pt x="548648" y="118697"/>
                </a:lnTo>
                <a:lnTo>
                  <a:pt x="501026" y="138048"/>
                </a:lnTo>
                <a:lnTo>
                  <a:pt x="533863" y="205731"/>
                </a:lnTo>
                <a:lnTo>
                  <a:pt x="546595" y="200287"/>
                </a:lnTo>
                <a:lnTo>
                  <a:pt x="559328" y="195344"/>
                </a:lnTo>
                <a:lnTo>
                  <a:pt x="597610" y="183449"/>
                </a:lnTo>
                <a:lnTo>
                  <a:pt x="637064" y="178926"/>
                </a:lnTo>
                <a:lnTo>
                  <a:pt x="783744" y="178926"/>
                </a:lnTo>
                <a:lnTo>
                  <a:pt x="783321" y="177418"/>
                </a:lnTo>
                <a:lnTo>
                  <a:pt x="753668" y="137378"/>
                </a:lnTo>
                <a:lnTo>
                  <a:pt x="706088" y="113253"/>
                </a:lnTo>
                <a:lnTo>
                  <a:pt x="675764" y="107221"/>
                </a:lnTo>
                <a:lnTo>
                  <a:pt x="641085" y="105211"/>
                </a:lnTo>
                <a:close/>
              </a:path>
              <a:path w="5047615" h="639444">
                <a:moveTo>
                  <a:pt x="982514" y="112582"/>
                </a:moveTo>
                <a:lnTo>
                  <a:pt x="882664" y="112582"/>
                </a:lnTo>
                <a:lnTo>
                  <a:pt x="882664" y="478477"/>
                </a:lnTo>
                <a:lnTo>
                  <a:pt x="1427485" y="478477"/>
                </a:lnTo>
                <a:lnTo>
                  <a:pt x="1427485" y="403422"/>
                </a:lnTo>
                <a:lnTo>
                  <a:pt x="982514" y="403422"/>
                </a:lnTo>
                <a:lnTo>
                  <a:pt x="982514" y="112582"/>
                </a:lnTo>
                <a:close/>
              </a:path>
              <a:path w="5047615" h="639444">
                <a:moveTo>
                  <a:pt x="1204999" y="112582"/>
                </a:moveTo>
                <a:lnTo>
                  <a:pt x="1105149" y="112582"/>
                </a:lnTo>
                <a:lnTo>
                  <a:pt x="1105149" y="403422"/>
                </a:lnTo>
                <a:lnTo>
                  <a:pt x="1204999" y="403422"/>
                </a:lnTo>
                <a:lnTo>
                  <a:pt x="1204999" y="112582"/>
                </a:lnTo>
                <a:close/>
              </a:path>
              <a:path w="5047615" h="639444">
                <a:moveTo>
                  <a:pt x="1427485" y="112582"/>
                </a:moveTo>
                <a:lnTo>
                  <a:pt x="1327635" y="112582"/>
                </a:lnTo>
                <a:lnTo>
                  <a:pt x="1327635" y="403422"/>
                </a:lnTo>
                <a:lnTo>
                  <a:pt x="1427485" y="403422"/>
                </a:lnTo>
                <a:lnTo>
                  <a:pt x="1427485" y="112582"/>
                </a:lnTo>
                <a:close/>
              </a:path>
              <a:path w="5047615" h="639444">
                <a:moveTo>
                  <a:pt x="1669237" y="105881"/>
                </a:moveTo>
                <a:lnTo>
                  <a:pt x="1620819" y="111242"/>
                </a:lnTo>
                <a:lnTo>
                  <a:pt x="1578768" y="127325"/>
                </a:lnTo>
                <a:lnTo>
                  <a:pt x="1544089" y="154131"/>
                </a:lnTo>
                <a:lnTo>
                  <a:pt x="1517786" y="191659"/>
                </a:lnTo>
                <a:lnTo>
                  <a:pt x="1501703" y="239406"/>
                </a:lnTo>
                <a:lnTo>
                  <a:pt x="1496341" y="298210"/>
                </a:lnTo>
                <a:lnTo>
                  <a:pt x="1497849" y="328366"/>
                </a:lnTo>
                <a:lnTo>
                  <a:pt x="1509912" y="380637"/>
                </a:lnTo>
                <a:lnTo>
                  <a:pt x="1533660" y="422228"/>
                </a:lnTo>
                <a:lnTo>
                  <a:pt x="1566831" y="453389"/>
                </a:lnTo>
                <a:lnTo>
                  <a:pt x="1608715" y="473870"/>
                </a:lnTo>
                <a:lnTo>
                  <a:pt x="1657300" y="483922"/>
                </a:lnTo>
                <a:lnTo>
                  <a:pt x="1683980" y="485178"/>
                </a:lnTo>
                <a:lnTo>
                  <a:pt x="1704293" y="484760"/>
                </a:lnTo>
                <a:lnTo>
                  <a:pt x="1755684" y="478477"/>
                </a:lnTo>
                <a:lnTo>
                  <a:pt x="1799034" y="465284"/>
                </a:lnTo>
                <a:lnTo>
                  <a:pt x="1812646" y="459043"/>
                </a:lnTo>
                <a:lnTo>
                  <a:pt x="1812646" y="410793"/>
                </a:lnTo>
                <a:lnTo>
                  <a:pt x="1688671" y="410793"/>
                </a:lnTo>
                <a:lnTo>
                  <a:pt x="1668692" y="409285"/>
                </a:lnTo>
                <a:lnTo>
                  <a:pt x="1622327" y="386668"/>
                </a:lnTo>
                <a:lnTo>
                  <a:pt x="1599584" y="340303"/>
                </a:lnTo>
                <a:lnTo>
                  <a:pt x="1597532" y="320325"/>
                </a:lnTo>
                <a:lnTo>
                  <a:pt x="1833420" y="320325"/>
                </a:lnTo>
                <a:lnTo>
                  <a:pt x="1833420" y="272075"/>
                </a:lnTo>
                <a:lnTo>
                  <a:pt x="1832538" y="253981"/>
                </a:lnTo>
                <a:lnTo>
                  <a:pt x="1599543" y="253981"/>
                </a:lnTo>
                <a:lnTo>
                  <a:pt x="1602181" y="235511"/>
                </a:lnTo>
                <a:lnTo>
                  <a:pt x="1621657" y="195679"/>
                </a:lnTo>
                <a:lnTo>
                  <a:pt x="1656085" y="178088"/>
                </a:lnTo>
                <a:lnTo>
                  <a:pt x="1669907" y="176916"/>
                </a:lnTo>
                <a:lnTo>
                  <a:pt x="1810313" y="176916"/>
                </a:lnTo>
                <a:lnTo>
                  <a:pt x="1802217" y="164267"/>
                </a:lnTo>
                <a:lnTo>
                  <a:pt x="1773736" y="136121"/>
                </a:lnTo>
                <a:lnTo>
                  <a:pt x="1737339" y="116813"/>
                </a:lnTo>
                <a:lnTo>
                  <a:pt x="1693780" y="107096"/>
                </a:lnTo>
                <a:lnTo>
                  <a:pt x="1669237" y="105881"/>
                </a:lnTo>
                <a:close/>
              </a:path>
              <a:path w="5047615" h="639444">
                <a:moveTo>
                  <a:pt x="1812646" y="381977"/>
                </a:moveTo>
                <a:lnTo>
                  <a:pt x="1767537" y="399945"/>
                </a:lnTo>
                <a:lnTo>
                  <a:pt x="1722513" y="409118"/>
                </a:lnTo>
                <a:lnTo>
                  <a:pt x="1688671" y="410793"/>
                </a:lnTo>
                <a:lnTo>
                  <a:pt x="1812646" y="410793"/>
                </a:lnTo>
                <a:lnTo>
                  <a:pt x="1812646" y="381977"/>
                </a:lnTo>
                <a:close/>
              </a:path>
              <a:path w="5047615" h="639444">
                <a:moveTo>
                  <a:pt x="1810313" y="176916"/>
                </a:moveTo>
                <a:lnTo>
                  <a:pt x="1669907" y="176916"/>
                </a:lnTo>
                <a:lnTo>
                  <a:pt x="1681132" y="177544"/>
                </a:lnTo>
                <a:lnTo>
                  <a:pt x="1691351" y="179429"/>
                </a:lnTo>
                <a:lnTo>
                  <a:pt x="1727371" y="206192"/>
                </a:lnTo>
                <a:lnTo>
                  <a:pt x="1739098" y="243217"/>
                </a:lnTo>
                <a:lnTo>
                  <a:pt x="1739601" y="253981"/>
                </a:lnTo>
                <a:lnTo>
                  <a:pt x="1832538" y="253981"/>
                </a:lnTo>
                <a:lnTo>
                  <a:pt x="1832164" y="246317"/>
                </a:lnTo>
                <a:lnTo>
                  <a:pt x="1828394" y="222652"/>
                </a:lnTo>
                <a:lnTo>
                  <a:pt x="1822112" y="201082"/>
                </a:lnTo>
                <a:lnTo>
                  <a:pt x="1813316" y="181607"/>
                </a:lnTo>
                <a:lnTo>
                  <a:pt x="1810313" y="176916"/>
                </a:lnTo>
                <a:close/>
              </a:path>
              <a:path w="5047615" h="639444">
                <a:moveTo>
                  <a:pt x="2102826" y="112582"/>
                </a:moveTo>
                <a:lnTo>
                  <a:pt x="2021739" y="112582"/>
                </a:lnTo>
                <a:lnTo>
                  <a:pt x="2021739" y="639310"/>
                </a:lnTo>
                <a:lnTo>
                  <a:pt x="2121589" y="639310"/>
                </a:lnTo>
                <a:lnTo>
                  <a:pt x="2121490" y="484760"/>
                </a:lnTo>
                <a:lnTo>
                  <a:pt x="2117485" y="444719"/>
                </a:lnTo>
                <a:lnTo>
                  <a:pt x="2116228" y="438269"/>
                </a:lnTo>
                <a:lnTo>
                  <a:pt x="2322909" y="438269"/>
                </a:lnTo>
                <a:lnTo>
                  <a:pt x="2323971" y="437096"/>
                </a:lnTo>
                <a:lnTo>
                  <a:pt x="2335531" y="419882"/>
                </a:lnTo>
                <a:lnTo>
                  <a:pt x="2343409" y="404092"/>
                </a:lnTo>
                <a:lnTo>
                  <a:pt x="2194634" y="404092"/>
                </a:lnTo>
                <a:lnTo>
                  <a:pt x="2181609" y="403296"/>
                </a:lnTo>
                <a:lnTo>
                  <a:pt x="2143589" y="384239"/>
                </a:lnTo>
                <a:lnTo>
                  <a:pt x="2125359" y="341434"/>
                </a:lnTo>
                <a:lnTo>
                  <a:pt x="2121606" y="294860"/>
                </a:lnTo>
                <a:lnTo>
                  <a:pt x="2121589" y="283467"/>
                </a:lnTo>
                <a:lnTo>
                  <a:pt x="2122301" y="267761"/>
                </a:lnTo>
                <a:lnTo>
                  <a:pt x="2128961" y="229186"/>
                </a:lnTo>
                <a:lnTo>
                  <a:pt x="2151746" y="196350"/>
                </a:lnTo>
                <a:lnTo>
                  <a:pt x="2193294" y="185627"/>
                </a:lnTo>
                <a:lnTo>
                  <a:pt x="2343816" y="185627"/>
                </a:lnTo>
                <a:lnTo>
                  <a:pt x="2342023" y="180769"/>
                </a:lnTo>
                <a:lnTo>
                  <a:pt x="2329095" y="160162"/>
                </a:lnTo>
                <a:lnTo>
                  <a:pt x="2116898" y="160162"/>
                </a:lnTo>
                <a:lnTo>
                  <a:pt x="2102826" y="112582"/>
                </a:lnTo>
                <a:close/>
              </a:path>
              <a:path w="5047615" h="639444">
                <a:moveTo>
                  <a:pt x="2322909" y="438269"/>
                </a:moveTo>
                <a:lnTo>
                  <a:pt x="2121589" y="438269"/>
                </a:lnTo>
                <a:lnTo>
                  <a:pt x="2126825" y="444216"/>
                </a:lnTo>
                <a:lnTo>
                  <a:pt x="2159787" y="470771"/>
                </a:lnTo>
                <a:lnTo>
                  <a:pt x="2198320" y="483503"/>
                </a:lnTo>
                <a:lnTo>
                  <a:pt x="2222780" y="485178"/>
                </a:lnTo>
                <a:lnTo>
                  <a:pt x="2242926" y="483838"/>
                </a:lnTo>
                <a:lnTo>
                  <a:pt x="2295825" y="463734"/>
                </a:lnTo>
                <a:lnTo>
                  <a:pt x="2322909" y="438269"/>
                </a:lnTo>
                <a:close/>
              </a:path>
              <a:path w="5047615" h="639444">
                <a:moveTo>
                  <a:pt x="2343816" y="185627"/>
                </a:moveTo>
                <a:lnTo>
                  <a:pt x="2193294" y="185627"/>
                </a:lnTo>
                <a:lnTo>
                  <a:pt x="2209838" y="187345"/>
                </a:lnTo>
                <a:lnTo>
                  <a:pt x="2223953" y="192496"/>
                </a:lnTo>
                <a:lnTo>
                  <a:pt x="2252224" y="228181"/>
                </a:lnTo>
                <a:lnTo>
                  <a:pt x="2260601" y="268389"/>
                </a:lnTo>
                <a:lnTo>
                  <a:pt x="2261648" y="293519"/>
                </a:lnTo>
                <a:lnTo>
                  <a:pt x="2261187" y="310608"/>
                </a:lnTo>
                <a:lnTo>
                  <a:pt x="2254276" y="353832"/>
                </a:lnTo>
                <a:lnTo>
                  <a:pt x="2232162" y="391359"/>
                </a:lnTo>
                <a:lnTo>
                  <a:pt x="2194634" y="404092"/>
                </a:lnTo>
                <a:lnTo>
                  <a:pt x="2343409" y="404092"/>
                </a:lnTo>
                <a:lnTo>
                  <a:pt x="2358985" y="352324"/>
                </a:lnTo>
                <a:lnTo>
                  <a:pt x="2363509" y="294860"/>
                </a:lnTo>
                <a:lnTo>
                  <a:pt x="2361121" y="251133"/>
                </a:lnTo>
                <a:lnTo>
                  <a:pt x="2353959" y="213103"/>
                </a:lnTo>
                <a:lnTo>
                  <a:pt x="2343816" y="185627"/>
                </a:lnTo>
                <a:close/>
              </a:path>
              <a:path w="5047615" h="639444">
                <a:moveTo>
                  <a:pt x="2225461" y="105881"/>
                </a:moveTo>
                <a:lnTo>
                  <a:pt x="2179221" y="113253"/>
                </a:lnTo>
                <a:lnTo>
                  <a:pt x="2145714" y="133357"/>
                </a:lnTo>
                <a:lnTo>
                  <a:pt x="2121589" y="160162"/>
                </a:lnTo>
                <a:lnTo>
                  <a:pt x="2329095" y="160162"/>
                </a:lnTo>
                <a:lnTo>
                  <a:pt x="2281250" y="117944"/>
                </a:lnTo>
                <a:lnTo>
                  <a:pt x="2225461" y="105881"/>
                </a:lnTo>
                <a:close/>
              </a:path>
              <a:path w="5047615" h="639444">
                <a:moveTo>
                  <a:pt x="2583188" y="105881"/>
                </a:moveTo>
                <a:lnTo>
                  <a:pt x="2534771" y="111242"/>
                </a:lnTo>
                <a:lnTo>
                  <a:pt x="2492719" y="127325"/>
                </a:lnTo>
                <a:lnTo>
                  <a:pt x="2458040" y="154131"/>
                </a:lnTo>
                <a:lnTo>
                  <a:pt x="2431737" y="191659"/>
                </a:lnTo>
                <a:lnTo>
                  <a:pt x="2415654" y="239406"/>
                </a:lnTo>
                <a:lnTo>
                  <a:pt x="2410293" y="298210"/>
                </a:lnTo>
                <a:lnTo>
                  <a:pt x="2411801" y="328366"/>
                </a:lnTo>
                <a:lnTo>
                  <a:pt x="2423863" y="380637"/>
                </a:lnTo>
                <a:lnTo>
                  <a:pt x="2447611" y="422228"/>
                </a:lnTo>
                <a:lnTo>
                  <a:pt x="2480783" y="453389"/>
                </a:lnTo>
                <a:lnTo>
                  <a:pt x="2522666" y="473870"/>
                </a:lnTo>
                <a:lnTo>
                  <a:pt x="2571251" y="483922"/>
                </a:lnTo>
                <a:lnTo>
                  <a:pt x="2597931" y="485178"/>
                </a:lnTo>
                <a:lnTo>
                  <a:pt x="2618244" y="484760"/>
                </a:lnTo>
                <a:lnTo>
                  <a:pt x="2669636" y="478477"/>
                </a:lnTo>
                <a:lnTo>
                  <a:pt x="2712985" y="465284"/>
                </a:lnTo>
                <a:lnTo>
                  <a:pt x="2726597" y="459043"/>
                </a:lnTo>
                <a:lnTo>
                  <a:pt x="2726597" y="410793"/>
                </a:lnTo>
                <a:lnTo>
                  <a:pt x="2602622" y="410793"/>
                </a:lnTo>
                <a:lnTo>
                  <a:pt x="2582643" y="409285"/>
                </a:lnTo>
                <a:lnTo>
                  <a:pt x="2536278" y="386668"/>
                </a:lnTo>
                <a:lnTo>
                  <a:pt x="2513536" y="340303"/>
                </a:lnTo>
                <a:lnTo>
                  <a:pt x="2511483" y="320325"/>
                </a:lnTo>
                <a:lnTo>
                  <a:pt x="2747371" y="320325"/>
                </a:lnTo>
                <a:lnTo>
                  <a:pt x="2747371" y="272075"/>
                </a:lnTo>
                <a:lnTo>
                  <a:pt x="2746489" y="253981"/>
                </a:lnTo>
                <a:lnTo>
                  <a:pt x="2513494" y="253981"/>
                </a:lnTo>
                <a:lnTo>
                  <a:pt x="2516132" y="235511"/>
                </a:lnTo>
                <a:lnTo>
                  <a:pt x="2535608" y="195679"/>
                </a:lnTo>
                <a:lnTo>
                  <a:pt x="2570036" y="178088"/>
                </a:lnTo>
                <a:lnTo>
                  <a:pt x="2583858" y="176916"/>
                </a:lnTo>
                <a:lnTo>
                  <a:pt x="2724265" y="176916"/>
                </a:lnTo>
                <a:lnTo>
                  <a:pt x="2716168" y="164267"/>
                </a:lnTo>
                <a:lnTo>
                  <a:pt x="2687687" y="136121"/>
                </a:lnTo>
                <a:lnTo>
                  <a:pt x="2651291" y="116813"/>
                </a:lnTo>
                <a:lnTo>
                  <a:pt x="2607732" y="107096"/>
                </a:lnTo>
                <a:lnTo>
                  <a:pt x="2583188" y="105881"/>
                </a:lnTo>
                <a:close/>
              </a:path>
              <a:path w="5047615" h="639444">
                <a:moveTo>
                  <a:pt x="2726597" y="381977"/>
                </a:moveTo>
                <a:lnTo>
                  <a:pt x="2681489" y="399945"/>
                </a:lnTo>
                <a:lnTo>
                  <a:pt x="2636464" y="409118"/>
                </a:lnTo>
                <a:lnTo>
                  <a:pt x="2602622" y="410793"/>
                </a:lnTo>
                <a:lnTo>
                  <a:pt x="2726597" y="410793"/>
                </a:lnTo>
                <a:lnTo>
                  <a:pt x="2726597" y="381977"/>
                </a:lnTo>
                <a:close/>
              </a:path>
              <a:path w="5047615" h="639444">
                <a:moveTo>
                  <a:pt x="2724265" y="176916"/>
                </a:moveTo>
                <a:lnTo>
                  <a:pt x="2583858" y="176916"/>
                </a:lnTo>
                <a:lnTo>
                  <a:pt x="2595083" y="177544"/>
                </a:lnTo>
                <a:lnTo>
                  <a:pt x="2605302" y="179429"/>
                </a:lnTo>
                <a:lnTo>
                  <a:pt x="2641322" y="206192"/>
                </a:lnTo>
                <a:lnTo>
                  <a:pt x="2653050" y="243217"/>
                </a:lnTo>
                <a:lnTo>
                  <a:pt x="2653552" y="253981"/>
                </a:lnTo>
                <a:lnTo>
                  <a:pt x="2746489" y="253981"/>
                </a:lnTo>
                <a:lnTo>
                  <a:pt x="2746115" y="246317"/>
                </a:lnTo>
                <a:lnTo>
                  <a:pt x="2742345" y="222652"/>
                </a:lnTo>
                <a:lnTo>
                  <a:pt x="2736063" y="201082"/>
                </a:lnTo>
                <a:lnTo>
                  <a:pt x="2727267" y="181607"/>
                </a:lnTo>
                <a:lnTo>
                  <a:pt x="2724265" y="176916"/>
                </a:lnTo>
                <a:close/>
              </a:path>
              <a:path w="5047615" h="639444">
                <a:moveTo>
                  <a:pt x="2914785" y="112582"/>
                </a:moveTo>
                <a:lnTo>
                  <a:pt x="2814935" y="112582"/>
                </a:lnTo>
                <a:lnTo>
                  <a:pt x="2814935" y="478477"/>
                </a:lnTo>
                <a:lnTo>
                  <a:pt x="3359756" y="478477"/>
                </a:lnTo>
                <a:lnTo>
                  <a:pt x="3359756" y="403422"/>
                </a:lnTo>
                <a:lnTo>
                  <a:pt x="2914785" y="403422"/>
                </a:lnTo>
                <a:lnTo>
                  <a:pt x="2914785" y="112582"/>
                </a:lnTo>
                <a:close/>
              </a:path>
              <a:path w="5047615" h="639444">
                <a:moveTo>
                  <a:pt x="3137271" y="112582"/>
                </a:moveTo>
                <a:lnTo>
                  <a:pt x="3037420" y="112582"/>
                </a:lnTo>
                <a:lnTo>
                  <a:pt x="3037420" y="403422"/>
                </a:lnTo>
                <a:lnTo>
                  <a:pt x="3137271" y="403422"/>
                </a:lnTo>
                <a:lnTo>
                  <a:pt x="3137271" y="112582"/>
                </a:lnTo>
                <a:close/>
              </a:path>
              <a:path w="5047615" h="639444">
                <a:moveTo>
                  <a:pt x="3359756" y="112582"/>
                </a:moveTo>
                <a:lnTo>
                  <a:pt x="3259906" y="112582"/>
                </a:lnTo>
                <a:lnTo>
                  <a:pt x="3259906" y="403422"/>
                </a:lnTo>
                <a:lnTo>
                  <a:pt x="3359756" y="403422"/>
                </a:lnTo>
                <a:lnTo>
                  <a:pt x="3359756" y="112582"/>
                </a:lnTo>
                <a:close/>
              </a:path>
              <a:path w="5047615" h="639444">
                <a:moveTo>
                  <a:pt x="3601508" y="105881"/>
                </a:moveTo>
                <a:lnTo>
                  <a:pt x="3553090" y="111242"/>
                </a:lnTo>
                <a:lnTo>
                  <a:pt x="3511039" y="127325"/>
                </a:lnTo>
                <a:lnTo>
                  <a:pt x="3476360" y="154131"/>
                </a:lnTo>
                <a:lnTo>
                  <a:pt x="3450057" y="191659"/>
                </a:lnTo>
                <a:lnTo>
                  <a:pt x="3433974" y="239406"/>
                </a:lnTo>
                <a:lnTo>
                  <a:pt x="3428613" y="298210"/>
                </a:lnTo>
                <a:lnTo>
                  <a:pt x="3430120" y="328366"/>
                </a:lnTo>
                <a:lnTo>
                  <a:pt x="3442183" y="380637"/>
                </a:lnTo>
                <a:lnTo>
                  <a:pt x="3465931" y="422228"/>
                </a:lnTo>
                <a:lnTo>
                  <a:pt x="3499102" y="453389"/>
                </a:lnTo>
                <a:lnTo>
                  <a:pt x="3540986" y="473870"/>
                </a:lnTo>
                <a:lnTo>
                  <a:pt x="3589571" y="483922"/>
                </a:lnTo>
                <a:lnTo>
                  <a:pt x="3616251" y="485178"/>
                </a:lnTo>
                <a:lnTo>
                  <a:pt x="3636564" y="484760"/>
                </a:lnTo>
                <a:lnTo>
                  <a:pt x="3687955" y="478477"/>
                </a:lnTo>
                <a:lnTo>
                  <a:pt x="3731305" y="465284"/>
                </a:lnTo>
                <a:lnTo>
                  <a:pt x="3744917" y="459043"/>
                </a:lnTo>
                <a:lnTo>
                  <a:pt x="3744917" y="410793"/>
                </a:lnTo>
                <a:lnTo>
                  <a:pt x="3620942" y="410793"/>
                </a:lnTo>
                <a:lnTo>
                  <a:pt x="3600963" y="409285"/>
                </a:lnTo>
                <a:lnTo>
                  <a:pt x="3554598" y="386668"/>
                </a:lnTo>
                <a:lnTo>
                  <a:pt x="3531855" y="340303"/>
                </a:lnTo>
                <a:lnTo>
                  <a:pt x="3529803" y="320325"/>
                </a:lnTo>
                <a:lnTo>
                  <a:pt x="3765691" y="320325"/>
                </a:lnTo>
                <a:lnTo>
                  <a:pt x="3765691" y="272075"/>
                </a:lnTo>
                <a:lnTo>
                  <a:pt x="3764809" y="253981"/>
                </a:lnTo>
                <a:lnTo>
                  <a:pt x="3531813" y="253981"/>
                </a:lnTo>
                <a:lnTo>
                  <a:pt x="3534452" y="235511"/>
                </a:lnTo>
                <a:lnTo>
                  <a:pt x="3553928" y="195679"/>
                </a:lnTo>
                <a:lnTo>
                  <a:pt x="3588356" y="178088"/>
                </a:lnTo>
                <a:lnTo>
                  <a:pt x="3602178" y="176916"/>
                </a:lnTo>
                <a:lnTo>
                  <a:pt x="3742585" y="176916"/>
                </a:lnTo>
                <a:lnTo>
                  <a:pt x="3734488" y="164267"/>
                </a:lnTo>
                <a:lnTo>
                  <a:pt x="3706007" y="136121"/>
                </a:lnTo>
                <a:lnTo>
                  <a:pt x="3669611" y="116813"/>
                </a:lnTo>
                <a:lnTo>
                  <a:pt x="3626052" y="107096"/>
                </a:lnTo>
                <a:lnTo>
                  <a:pt x="3601508" y="105881"/>
                </a:lnTo>
                <a:close/>
              </a:path>
              <a:path w="5047615" h="639444">
                <a:moveTo>
                  <a:pt x="3744917" y="381977"/>
                </a:moveTo>
                <a:lnTo>
                  <a:pt x="3699808" y="399945"/>
                </a:lnTo>
                <a:lnTo>
                  <a:pt x="3654784" y="409118"/>
                </a:lnTo>
                <a:lnTo>
                  <a:pt x="3620942" y="410793"/>
                </a:lnTo>
                <a:lnTo>
                  <a:pt x="3744917" y="410793"/>
                </a:lnTo>
                <a:lnTo>
                  <a:pt x="3744917" y="381977"/>
                </a:lnTo>
                <a:close/>
              </a:path>
              <a:path w="5047615" h="639444">
                <a:moveTo>
                  <a:pt x="3742585" y="176916"/>
                </a:moveTo>
                <a:lnTo>
                  <a:pt x="3602178" y="176916"/>
                </a:lnTo>
                <a:lnTo>
                  <a:pt x="3613403" y="177544"/>
                </a:lnTo>
                <a:lnTo>
                  <a:pt x="3623622" y="179429"/>
                </a:lnTo>
                <a:lnTo>
                  <a:pt x="3659642" y="206192"/>
                </a:lnTo>
                <a:lnTo>
                  <a:pt x="3671369" y="243217"/>
                </a:lnTo>
                <a:lnTo>
                  <a:pt x="3671872" y="253981"/>
                </a:lnTo>
                <a:lnTo>
                  <a:pt x="3764809" y="253981"/>
                </a:lnTo>
                <a:lnTo>
                  <a:pt x="3764435" y="246317"/>
                </a:lnTo>
                <a:lnTo>
                  <a:pt x="3760665" y="222652"/>
                </a:lnTo>
                <a:lnTo>
                  <a:pt x="3754383" y="201082"/>
                </a:lnTo>
                <a:lnTo>
                  <a:pt x="3745587" y="181607"/>
                </a:lnTo>
                <a:lnTo>
                  <a:pt x="3742585" y="176916"/>
                </a:lnTo>
                <a:close/>
              </a:path>
              <a:path w="5047615" h="639444">
                <a:moveTo>
                  <a:pt x="3933105" y="112582"/>
                </a:moveTo>
                <a:lnTo>
                  <a:pt x="3833255" y="112582"/>
                </a:lnTo>
                <a:lnTo>
                  <a:pt x="3833255" y="478477"/>
                </a:lnTo>
                <a:lnTo>
                  <a:pt x="3933105" y="478477"/>
                </a:lnTo>
                <a:lnTo>
                  <a:pt x="3933105" y="327696"/>
                </a:lnTo>
                <a:lnTo>
                  <a:pt x="4172344" y="327696"/>
                </a:lnTo>
                <a:lnTo>
                  <a:pt x="4172344" y="253311"/>
                </a:lnTo>
                <a:lnTo>
                  <a:pt x="3933105" y="253311"/>
                </a:lnTo>
                <a:lnTo>
                  <a:pt x="3933105" y="112582"/>
                </a:lnTo>
                <a:close/>
              </a:path>
              <a:path w="5047615" h="639444">
                <a:moveTo>
                  <a:pt x="4172344" y="327696"/>
                </a:moveTo>
                <a:lnTo>
                  <a:pt x="4072493" y="327696"/>
                </a:lnTo>
                <a:lnTo>
                  <a:pt x="4072493" y="478477"/>
                </a:lnTo>
                <a:lnTo>
                  <a:pt x="4172344" y="478477"/>
                </a:lnTo>
                <a:lnTo>
                  <a:pt x="4172344" y="327696"/>
                </a:lnTo>
                <a:close/>
              </a:path>
              <a:path w="5047615" h="639444">
                <a:moveTo>
                  <a:pt x="4172344" y="112582"/>
                </a:moveTo>
                <a:lnTo>
                  <a:pt x="4072493" y="112582"/>
                </a:lnTo>
                <a:lnTo>
                  <a:pt x="4072493" y="253311"/>
                </a:lnTo>
                <a:lnTo>
                  <a:pt x="4172344" y="253311"/>
                </a:lnTo>
                <a:lnTo>
                  <a:pt x="4172344" y="112582"/>
                </a:lnTo>
                <a:close/>
              </a:path>
              <a:path w="5047615" h="639444">
                <a:moveTo>
                  <a:pt x="4360055" y="112582"/>
                </a:moveTo>
                <a:lnTo>
                  <a:pt x="4263556" y="112582"/>
                </a:lnTo>
                <a:lnTo>
                  <a:pt x="4263556" y="478477"/>
                </a:lnTo>
                <a:lnTo>
                  <a:pt x="4383510" y="478477"/>
                </a:lnTo>
                <a:lnTo>
                  <a:pt x="4455283" y="369245"/>
                </a:lnTo>
                <a:lnTo>
                  <a:pt x="4352684" y="369245"/>
                </a:lnTo>
                <a:lnTo>
                  <a:pt x="4353131" y="365671"/>
                </a:lnTo>
                <a:lnTo>
                  <a:pt x="4356705" y="319655"/>
                </a:lnTo>
                <a:lnTo>
                  <a:pt x="4357333" y="310985"/>
                </a:lnTo>
                <a:lnTo>
                  <a:pt x="4357877" y="302399"/>
                </a:lnTo>
                <a:lnTo>
                  <a:pt x="4358385" y="292849"/>
                </a:lnTo>
                <a:lnTo>
                  <a:pt x="4358715" y="285478"/>
                </a:lnTo>
                <a:lnTo>
                  <a:pt x="4359301" y="277436"/>
                </a:lnTo>
                <a:lnTo>
                  <a:pt x="4359720" y="270065"/>
                </a:lnTo>
                <a:lnTo>
                  <a:pt x="4359972" y="263363"/>
                </a:lnTo>
                <a:lnTo>
                  <a:pt x="4360055" y="112582"/>
                </a:lnTo>
                <a:close/>
              </a:path>
              <a:path w="5047615" h="639444">
                <a:moveTo>
                  <a:pt x="4641513" y="222485"/>
                </a:moveTo>
                <a:lnTo>
                  <a:pt x="4551714" y="222485"/>
                </a:lnTo>
                <a:lnTo>
                  <a:pt x="4551296" y="228097"/>
                </a:lnTo>
                <a:lnTo>
                  <a:pt x="4550709" y="234882"/>
                </a:lnTo>
                <a:lnTo>
                  <a:pt x="4549955" y="242840"/>
                </a:lnTo>
                <a:lnTo>
                  <a:pt x="4549034" y="251971"/>
                </a:lnTo>
                <a:lnTo>
                  <a:pt x="4547694" y="271572"/>
                </a:lnTo>
                <a:lnTo>
                  <a:pt x="4545348" y="313456"/>
                </a:lnTo>
                <a:lnTo>
                  <a:pt x="4545013" y="478477"/>
                </a:lnTo>
                <a:lnTo>
                  <a:pt x="4641513" y="478477"/>
                </a:lnTo>
                <a:lnTo>
                  <a:pt x="4641513" y="222485"/>
                </a:lnTo>
                <a:close/>
              </a:path>
              <a:path w="5047615" h="639444">
                <a:moveTo>
                  <a:pt x="4641513" y="112582"/>
                </a:moveTo>
                <a:lnTo>
                  <a:pt x="4521558" y="112582"/>
                </a:lnTo>
                <a:lnTo>
                  <a:pt x="4352684" y="369245"/>
                </a:lnTo>
                <a:lnTo>
                  <a:pt x="4455283" y="369245"/>
                </a:lnTo>
                <a:lnTo>
                  <a:pt x="4551714" y="222485"/>
                </a:lnTo>
                <a:lnTo>
                  <a:pt x="4641513" y="222485"/>
                </a:lnTo>
                <a:lnTo>
                  <a:pt x="4641513" y="112582"/>
                </a:lnTo>
                <a:close/>
              </a:path>
              <a:path w="5047615" h="639444">
                <a:moveTo>
                  <a:pt x="4883249" y="105881"/>
                </a:moveTo>
                <a:lnTo>
                  <a:pt x="4834831" y="111242"/>
                </a:lnTo>
                <a:lnTo>
                  <a:pt x="4792781" y="127325"/>
                </a:lnTo>
                <a:lnTo>
                  <a:pt x="4758101" y="154131"/>
                </a:lnTo>
                <a:lnTo>
                  <a:pt x="4731798" y="191659"/>
                </a:lnTo>
                <a:lnTo>
                  <a:pt x="4715715" y="239406"/>
                </a:lnTo>
                <a:lnTo>
                  <a:pt x="4710354" y="298210"/>
                </a:lnTo>
                <a:lnTo>
                  <a:pt x="4711861" y="328366"/>
                </a:lnTo>
                <a:lnTo>
                  <a:pt x="4723924" y="380637"/>
                </a:lnTo>
                <a:lnTo>
                  <a:pt x="4747672" y="422228"/>
                </a:lnTo>
                <a:lnTo>
                  <a:pt x="4780844" y="453389"/>
                </a:lnTo>
                <a:lnTo>
                  <a:pt x="4822727" y="473870"/>
                </a:lnTo>
                <a:lnTo>
                  <a:pt x="4871312" y="483922"/>
                </a:lnTo>
                <a:lnTo>
                  <a:pt x="4897992" y="485178"/>
                </a:lnTo>
                <a:lnTo>
                  <a:pt x="4918305" y="484760"/>
                </a:lnTo>
                <a:lnTo>
                  <a:pt x="4969697" y="478477"/>
                </a:lnTo>
                <a:lnTo>
                  <a:pt x="5013046" y="465284"/>
                </a:lnTo>
                <a:lnTo>
                  <a:pt x="5026658" y="459043"/>
                </a:lnTo>
                <a:lnTo>
                  <a:pt x="5026658" y="410793"/>
                </a:lnTo>
                <a:lnTo>
                  <a:pt x="4902683" y="410793"/>
                </a:lnTo>
                <a:lnTo>
                  <a:pt x="4882704" y="409285"/>
                </a:lnTo>
                <a:lnTo>
                  <a:pt x="4836339" y="386668"/>
                </a:lnTo>
                <a:lnTo>
                  <a:pt x="4813597" y="340303"/>
                </a:lnTo>
                <a:lnTo>
                  <a:pt x="4811544" y="320325"/>
                </a:lnTo>
                <a:lnTo>
                  <a:pt x="5047432" y="320325"/>
                </a:lnTo>
                <a:lnTo>
                  <a:pt x="5047432" y="272075"/>
                </a:lnTo>
                <a:lnTo>
                  <a:pt x="5046550" y="253981"/>
                </a:lnTo>
                <a:lnTo>
                  <a:pt x="4813555" y="253981"/>
                </a:lnTo>
                <a:lnTo>
                  <a:pt x="4816193" y="235511"/>
                </a:lnTo>
                <a:lnTo>
                  <a:pt x="4835669" y="195679"/>
                </a:lnTo>
                <a:lnTo>
                  <a:pt x="4870097" y="178088"/>
                </a:lnTo>
                <a:lnTo>
                  <a:pt x="4883919" y="176916"/>
                </a:lnTo>
                <a:lnTo>
                  <a:pt x="5024326" y="176916"/>
                </a:lnTo>
                <a:lnTo>
                  <a:pt x="5016229" y="164267"/>
                </a:lnTo>
                <a:lnTo>
                  <a:pt x="4987748" y="136121"/>
                </a:lnTo>
                <a:lnTo>
                  <a:pt x="4951352" y="116813"/>
                </a:lnTo>
                <a:lnTo>
                  <a:pt x="4907793" y="107096"/>
                </a:lnTo>
                <a:lnTo>
                  <a:pt x="4883249" y="105881"/>
                </a:lnTo>
                <a:close/>
              </a:path>
              <a:path w="5047615" h="639444">
                <a:moveTo>
                  <a:pt x="5026658" y="381977"/>
                </a:moveTo>
                <a:lnTo>
                  <a:pt x="4981550" y="399945"/>
                </a:lnTo>
                <a:lnTo>
                  <a:pt x="4936525" y="409118"/>
                </a:lnTo>
                <a:lnTo>
                  <a:pt x="4902683" y="410793"/>
                </a:lnTo>
                <a:lnTo>
                  <a:pt x="5026658" y="410793"/>
                </a:lnTo>
                <a:lnTo>
                  <a:pt x="5026658" y="381977"/>
                </a:lnTo>
                <a:close/>
              </a:path>
              <a:path w="5047615" h="639444">
                <a:moveTo>
                  <a:pt x="5024326" y="176916"/>
                </a:moveTo>
                <a:lnTo>
                  <a:pt x="4883919" y="176916"/>
                </a:lnTo>
                <a:lnTo>
                  <a:pt x="4895144" y="177544"/>
                </a:lnTo>
                <a:lnTo>
                  <a:pt x="4905363" y="179429"/>
                </a:lnTo>
                <a:lnTo>
                  <a:pt x="4941383" y="206192"/>
                </a:lnTo>
                <a:lnTo>
                  <a:pt x="4953111" y="243217"/>
                </a:lnTo>
                <a:lnTo>
                  <a:pt x="4953613" y="253981"/>
                </a:lnTo>
                <a:lnTo>
                  <a:pt x="5046550" y="253981"/>
                </a:lnTo>
                <a:lnTo>
                  <a:pt x="5046176" y="246317"/>
                </a:lnTo>
                <a:lnTo>
                  <a:pt x="5042406" y="222652"/>
                </a:lnTo>
                <a:lnTo>
                  <a:pt x="5036124" y="201082"/>
                </a:lnTo>
                <a:lnTo>
                  <a:pt x="5027328" y="181607"/>
                </a:lnTo>
                <a:lnTo>
                  <a:pt x="5024326" y="1769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197" y="10860184"/>
            <a:ext cx="2750552" cy="22091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7901" y="1533440"/>
            <a:ext cx="7534859" cy="67926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6274" y="2586308"/>
            <a:ext cx="1603804" cy="29821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986274" y="5246332"/>
            <a:ext cx="1764030" cy="307975"/>
          </a:xfrm>
          <a:custGeom>
            <a:avLst/>
            <a:gdLst/>
            <a:ahLst/>
            <a:cxnLst/>
            <a:rect l="l" t="t" r="r" b="b"/>
            <a:pathLst>
              <a:path w="1764030" h="307975">
                <a:moveTo>
                  <a:pt x="49841" y="113085"/>
                </a:moveTo>
                <a:lnTo>
                  <a:pt x="14554" y="127744"/>
                </a:lnTo>
                <a:lnTo>
                  <a:pt x="0" y="163764"/>
                </a:lnTo>
                <a:lnTo>
                  <a:pt x="418" y="170544"/>
                </a:lnTo>
                <a:lnTo>
                  <a:pt x="19344" y="203684"/>
                </a:lnTo>
                <a:lnTo>
                  <a:pt x="49841" y="214024"/>
                </a:lnTo>
                <a:lnTo>
                  <a:pt x="56778" y="213606"/>
                </a:lnTo>
                <a:lnTo>
                  <a:pt x="90154" y="194679"/>
                </a:lnTo>
                <a:lnTo>
                  <a:pt x="100520" y="163764"/>
                </a:lnTo>
                <a:lnTo>
                  <a:pt x="100101" y="156827"/>
                </a:lnTo>
                <a:lnTo>
                  <a:pt x="80939" y="123451"/>
                </a:lnTo>
                <a:lnTo>
                  <a:pt x="49841" y="113085"/>
                </a:lnTo>
                <a:close/>
              </a:path>
              <a:path w="1764030" h="307975">
                <a:moveTo>
                  <a:pt x="533679" y="0"/>
                </a:moveTo>
                <a:lnTo>
                  <a:pt x="486011" y="6361"/>
                </a:lnTo>
                <a:lnTo>
                  <a:pt x="447399" y="24606"/>
                </a:lnTo>
                <a:lnTo>
                  <a:pt x="418395" y="53453"/>
                </a:lnTo>
                <a:lnTo>
                  <a:pt x="399233" y="91306"/>
                </a:lnTo>
                <a:lnTo>
                  <a:pt x="390595" y="136697"/>
                </a:lnTo>
                <a:lnTo>
                  <a:pt x="390019" y="153293"/>
                </a:lnTo>
                <a:lnTo>
                  <a:pt x="390961" y="175989"/>
                </a:lnTo>
                <a:lnTo>
                  <a:pt x="398500" y="216825"/>
                </a:lnTo>
                <a:lnTo>
                  <a:pt x="424363" y="265751"/>
                </a:lnTo>
                <a:lnTo>
                  <a:pt x="467399" y="296823"/>
                </a:lnTo>
                <a:lnTo>
                  <a:pt x="505513" y="306247"/>
                </a:lnTo>
                <a:lnTo>
                  <a:pt x="527397" y="307425"/>
                </a:lnTo>
                <a:lnTo>
                  <a:pt x="539307" y="307241"/>
                </a:lnTo>
                <a:lnTo>
                  <a:pt x="578626" y="302818"/>
                </a:lnTo>
                <a:lnTo>
                  <a:pt x="604462" y="295278"/>
                </a:lnTo>
                <a:lnTo>
                  <a:pt x="604462" y="274337"/>
                </a:lnTo>
                <a:lnTo>
                  <a:pt x="532842" y="274337"/>
                </a:lnTo>
                <a:lnTo>
                  <a:pt x="516376" y="273420"/>
                </a:lnTo>
                <a:lnTo>
                  <a:pt x="475461" y="259677"/>
                </a:lnTo>
                <a:lnTo>
                  <a:pt x="447661" y="230621"/>
                </a:lnTo>
                <a:lnTo>
                  <a:pt x="432635" y="188161"/>
                </a:lnTo>
                <a:lnTo>
                  <a:pt x="429808" y="153712"/>
                </a:lnTo>
                <a:lnTo>
                  <a:pt x="430253" y="140048"/>
                </a:lnTo>
                <a:lnTo>
                  <a:pt x="440881" y="92588"/>
                </a:lnTo>
                <a:lnTo>
                  <a:pt x="464519" y="57877"/>
                </a:lnTo>
                <a:lnTo>
                  <a:pt x="500042" y="37799"/>
                </a:lnTo>
                <a:lnTo>
                  <a:pt x="533260" y="33087"/>
                </a:lnTo>
                <a:lnTo>
                  <a:pt x="608849" y="33087"/>
                </a:lnTo>
                <a:lnTo>
                  <a:pt x="616190" y="17591"/>
                </a:lnTo>
                <a:lnTo>
                  <a:pt x="578076" y="4607"/>
                </a:lnTo>
                <a:lnTo>
                  <a:pt x="545093" y="287"/>
                </a:lnTo>
                <a:lnTo>
                  <a:pt x="533679" y="0"/>
                </a:lnTo>
                <a:close/>
              </a:path>
              <a:path w="1764030" h="307975">
                <a:moveTo>
                  <a:pt x="604462" y="262609"/>
                </a:moveTo>
                <a:lnTo>
                  <a:pt x="561191" y="272452"/>
                </a:lnTo>
                <a:lnTo>
                  <a:pt x="532842" y="274337"/>
                </a:lnTo>
                <a:lnTo>
                  <a:pt x="604462" y="274337"/>
                </a:lnTo>
                <a:lnTo>
                  <a:pt x="604462" y="262609"/>
                </a:lnTo>
                <a:close/>
              </a:path>
              <a:path w="1764030" h="307975">
                <a:moveTo>
                  <a:pt x="608849" y="33087"/>
                </a:moveTo>
                <a:lnTo>
                  <a:pt x="533260" y="33087"/>
                </a:lnTo>
                <a:lnTo>
                  <a:pt x="543103" y="33402"/>
                </a:lnTo>
                <a:lnTo>
                  <a:pt x="552527" y="34344"/>
                </a:lnTo>
                <a:lnTo>
                  <a:pt x="593992" y="46359"/>
                </a:lnTo>
                <a:lnTo>
                  <a:pt x="601112" y="49422"/>
                </a:lnTo>
                <a:lnTo>
                  <a:pt x="608849" y="33087"/>
                </a:lnTo>
                <a:close/>
              </a:path>
              <a:path w="1764030" h="307975">
                <a:moveTo>
                  <a:pt x="693187" y="78741"/>
                </a:moveTo>
                <a:lnTo>
                  <a:pt x="656329" y="78741"/>
                </a:lnTo>
                <a:lnTo>
                  <a:pt x="656329" y="303236"/>
                </a:lnTo>
                <a:lnTo>
                  <a:pt x="693187" y="303236"/>
                </a:lnTo>
                <a:lnTo>
                  <a:pt x="693187" y="203135"/>
                </a:lnTo>
                <a:lnTo>
                  <a:pt x="851925" y="203135"/>
                </a:lnTo>
                <a:lnTo>
                  <a:pt x="851925" y="172141"/>
                </a:lnTo>
                <a:lnTo>
                  <a:pt x="693187" y="172141"/>
                </a:lnTo>
                <a:lnTo>
                  <a:pt x="693187" y="78741"/>
                </a:lnTo>
                <a:close/>
              </a:path>
              <a:path w="1764030" h="307975">
                <a:moveTo>
                  <a:pt x="851925" y="203135"/>
                </a:moveTo>
                <a:lnTo>
                  <a:pt x="815068" y="203135"/>
                </a:lnTo>
                <a:lnTo>
                  <a:pt x="815068" y="303236"/>
                </a:lnTo>
                <a:lnTo>
                  <a:pt x="851925" y="303236"/>
                </a:lnTo>
                <a:lnTo>
                  <a:pt x="851925" y="203135"/>
                </a:lnTo>
                <a:close/>
              </a:path>
              <a:path w="1764030" h="307975">
                <a:moveTo>
                  <a:pt x="851925" y="78741"/>
                </a:moveTo>
                <a:lnTo>
                  <a:pt x="815068" y="78741"/>
                </a:lnTo>
                <a:lnTo>
                  <a:pt x="815068" y="172141"/>
                </a:lnTo>
                <a:lnTo>
                  <a:pt x="851925" y="172141"/>
                </a:lnTo>
                <a:lnTo>
                  <a:pt x="851925" y="78741"/>
                </a:lnTo>
                <a:close/>
              </a:path>
              <a:path w="1764030" h="307975">
                <a:moveTo>
                  <a:pt x="1006358" y="74552"/>
                </a:moveTo>
                <a:lnTo>
                  <a:pt x="962930" y="82327"/>
                </a:lnTo>
                <a:lnTo>
                  <a:pt x="929920" y="104918"/>
                </a:lnTo>
                <a:lnTo>
                  <a:pt x="909136" y="141252"/>
                </a:lnTo>
                <a:lnTo>
                  <a:pt x="902068" y="190570"/>
                </a:lnTo>
                <a:lnTo>
                  <a:pt x="902539" y="204208"/>
                </a:lnTo>
                <a:lnTo>
                  <a:pt x="913952" y="250699"/>
                </a:lnTo>
                <a:lnTo>
                  <a:pt x="938611" y="283944"/>
                </a:lnTo>
                <a:lnTo>
                  <a:pt x="973689" y="303184"/>
                </a:lnTo>
                <a:lnTo>
                  <a:pt x="1005101" y="307425"/>
                </a:lnTo>
                <a:lnTo>
                  <a:pt x="1016750" y="306954"/>
                </a:lnTo>
                <a:lnTo>
                  <a:pt x="1057691" y="295462"/>
                </a:lnTo>
                <a:lnTo>
                  <a:pt x="1081329" y="276850"/>
                </a:lnTo>
                <a:lnTo>
                  <a:pt x="1005939" y="276850"/>
                </a:lnTo>
                <a:lnTo>
                  <a:pt x="995128" y="276195"/>
                </a:lnTo>
                <a:lnTo>
                  <a:pt x="955888" y="253709"/>
                </a:lnTo>
                <a:lnTo>
                  <a:pt x="941857" y="215281"/>
                </a:lnTo>
                <a:lnTo>
                  <a:pt x="940182" y="190570"/>
                </a:lnTo>
                <a:lnTo>
                  <a:pt x="941151" y="171748"/>
                </a:lnTo>
                <a:lnTo>
                  <a:pt x="955679" y="128163"/>
                </a:lnTo>
                <a:lnTo>
                  <a:pt x="989526" y="106960"/>
                </a:lnTo>
                <a:lnTo>
                  <a:pt x="1005520" y="105546"/>
                </a:lnTo>
                <a:lnTo>
                  <a:pt x="1081306" y="105546"/>
                </a:lnTo>
                <a:lnTo>
                  <a:pt x="1080806" y="104918"/>
                </a:lnTo>
                <a:lnTo>
                  <a:pt x="1047980" y="82327"/>
                </a:lnTo>
                <a:lnTo>
                  <a:pt x="1021174" y="75416"/>
                </a:lnTo>
                <a:lnTo>
                  <a:pt x="1006358" y="74552"/>
                </a:lnTo>
                <a:close/>
              </a:path>
              <a:path w="1764030" h="307975">
                <a:moveTo>
                  <a:pt x="1081306" y="105546"/>
                </a:moveTo>
                <a:lnTo>
                  <a:pt x="1005520" y="105546"/>
                </a:lnTo>
                <a:lnTo>
                  <a:pt x="1016489" y="106200"/>
                </a:lnTo>
                <a:lnTo>
                  <a:pt x="1026357" y="108164"/>
                </a:lnTo>
                <a:lnTo>
                  <a:pt x="1060545" y="136042"/>
                </a:lnTo>
                <a:lnTo>
                  <a:pt x="1071251" y="177664"/>
                </a:lnTo>
                <a:lnTo>
                  <a:pt x="1071696" y="190570"/>
                </a:lnTo>
                <a:lnTo>
                  <a:pt x="1071251" y="203344"/>
                </a:lnTo>
                <a:lnTo>
                  <a:pt x="1060728" y="245725"/>
                </a:lnTo>
                <a:lnTo>
                  <a:pt x="1026567" y="274232"/>
                </a:lnTo>
                <a:lnTo>
                  <a:pt x="1005939" y="276850"/>
                </a:lnTo>
                <a:lnTo>
                  <a:pt x="1081329" y="276850"/>
                </a:lnTo>
                <a:lnTo>
                  <a:pt x="1102271" y="240411"/>
                </a:lnTo>
                <a:lnTo>
                  <a:pt x="1109810" y="190570"/>
                </a:lnTo>
                <a:lnTo>
                  <a:pt x="1108973" y="172664"/>
                </a:lnTo>
                <a:lnTo>
                  <a:pt x="1106460" y="156225"/>
                </a:lnTo>
                <a:lnTo>
                  <a:pt x="1102271" y="141252"/>
                </a:lnTo>
                <a:lnTo>
                  <a:pt x="1096408" y="127744"/>
                </a:lnTo>
                <a:lnTo>
                  <a:pt x="1089261" y="115546"/>
                </a:lnTo>
                <a:lnTo>
                  <a:pt x="1081306" y="105546"/>
                </a:lnTo>
                <a:close/>
              </a:path>
              <a:path w="1764030" h="307975">
                <a:moveTo>
                  <a:pt x="1252411" y="74552"/>
                </a:moveTo>
                <a:lnTo>
                  <a:pt x="1210710" y="81384"/>
                </a:lnTo>
                <a:lnTo>
                  <a:pt x="1177334" y="102300"/>
                </a:lnTo>
                <a:lnTo>
                  <a:pt x="1155058" y="138765"/>
                </a:lnTo>
                <a:lnTo>
                  <a:pt x="1147283" y="192245"/>
                </a:lnTo>
                <a:lnTo>
                  <a:pt x="1148094" y="211250"/>
                </a:lnTo>
                <a:lnTo>
                  <a:pt x="1160267" y="257583"/>
                </a:lnTo>
                <a:lnTo>
                  <a:pt x="1185790" y="288368"/>
                </a:lnTo>
                <a:lnTo>
                  <a:pt x="1221731" y="304388"/>
                </a:lnTo>
                <a:lnTo>
                  <a:pt x="1249898" y="307425"/>
                </a:lnTo>
                <a:lnTo>
                  <a:pt x="1259164" y="307215"/>
                </a:lnTo>
                <a:lnTo>
                  <a:pt x="1301886" y="298027"/>
                </a:lnTo>
                <a:lnTo>
                  <a:pt x="1307697" y="295278"/>
                </a:lnTo>
                <a:lnTo>
                  <a:pt x="1307697" y="275593"/>
                </a:lnTo>
                <a:lnTo>
                  <a:pt x="1249479" y="275593"/>
                </a:lnTo>
                <a:lnTo>
                  <a:pt x="1239244" y="274991"/>
                </a:lnTo>
                <a:lnTo>
                  <a:pt x="1201417" y="254023"/>
                </a:lnTo>
                <a:lnTo>
                  <a:pt x="1187177" y="216642"/>
                </a:lnTo>
                <a:lnTo>
                  <a:pt x="1185397" y="191826"/>
                </a:lnTo>
                <a:lnTo>
                  <a:pt x="1185842" y="178371"/>
                </a:lnTo>
                <a:lnTo>
                  <a:pt x="1196549" y="136069"/>
                </a:lnTo>
                <a:lnTo>
                  <a:pt x="1230945" y="109211"/>
                </a:lnTo>
                <a:lnTo>
                  <a:pt x="1251573" y="106803"/>
                </a:lnTo>
                <a:lnTo>
                  <a:pt x="1304031" y="106803"/>
                </a:lnTo>
                <a:lnTo>
                  <a:pt x="1311467" y="86698"/>
                </a:lnTo>
                <a:lnTo>
                  <a:pt x="1269269" y="75495"/>
                </a:lnTo>
                <a:lnTo>
                  <a:pt x="1260918" y="74788"/>
                </a:lnTo>
                <a:lnTo>
                  <a:pt x="1252411" y="74552"/>
                </a:lnTo>
                <a:close/>
              </a:path>
              <a:path w="1764030" h="307975">
                <a:moveTo>
                  <a:pt x="1307697" y="262609"/>
                </a:moveTo>
                <a:lnTo>
                  <a:pt x="1266756" y="274651"/>
                </a:lnTo>
                <a:lnTo>
                  <a:pt x="1249479" y="275593"/>
                </a:lnTo>
                <a:lnTo>
                  <a:pt x="1307697" y="275593"/>
                </a:lnTo>
                <a:lnTo>
                  <a:pt x="1307697" y="262609"/>
                </a:lnTo>
                <a:close/>
              </a:path>
              <a:path w="1764030" h="307975">
                <a:moveTo>
                  <a:pt x="1304031" y="106803"/>
                </a:moveTo>
                <a:lnTo>
                  <a:pt x="1259391" y="106803"/>
                </a:lnTo>
                <a:lnTo>
                  <a:pt x="1267768" y="107919"/>
                </a:lnTo>
                <a:lnTo>
                  <a:pt x="1285638" y="112387"/>
                </a:lnTo>
                <a:lnTo>
                  <a:pt x="1293457" y="114760"/>
                </a:lnTo>
                <a:lnTo>
                  <a:pt x="1300158" y="117273"/>
                </a:lnTo>
                <a:lnTo>
                  <a:pt x="1304031" y="106803"/>
                </a:lnTo>
                <a:close/>
              </a:path>
              <a:path w="1764030" h="307975">
                <a:moveTo>
                  <a:pt x="1389566" y="78741"/>
                </a:moveTo>
                <a:lnTo>
                  <a:pt x="1352709" y="78741"/>
                </a:lnTo>
                <a:lnTo>
                  <a:pt x="1352709" y="303236"/>
                </a:lnTo>
                <a:lnTo>
                  <a:pt x="1389566" y="303236"/>
                </a:lnTo>
                <a:lnTo>
                  <a:pt x="1389566" y="189313"/>
                </a:lnTo>
                <a:lnTo>
                  <a:pt x="1432016" y="189313"/>
                </a:lnTo>
                <a:lnTo>
                  <a:pt x="1430522" y="187638"/>
                </a:lnTo>
                <a:lnTo>
                  <a:pt x="1389566" y="187638"/>
                </a:lnTo>
                <a:lnTo>
                  <a:pt x="1389566" y="78741"/>
                </a:lnTo>
                <a:close/>
              </a:path>
              <a:path w="1764030" h="307975">
                <a:moveTo>
                  <a:pt x="1432016" y="189313"/>
                </a:moveTo>
                <a:lnTo>
                  <a:pt x="1389566" y="189313"/>
                </a:lnTo>
                <a:lnTo>
                  <a:pt x="1490924" y="303236"/>
                </a:lnTo>
                <a:lnTo>
                  <a:pt x="1533646" y="303236"/>
                </a:lnTo>
                <a:lnTo>
                  <a:pt x="1432016" y="189313"/>
                </a:lnTo>
                <a:close/>
              </a:path>
              <a:path w="1764030" h="307975">
                <a:moveTo>
                  <a:pt x="1525688" y="78741"/>
                </a:moveTo>
                <a:lnTo>
                  <a:pt x="1485480" y="78741"/>
                </a:lnTo>
                <a:lnTo>
                  <a:pt x="1389566" y="187638"/>
                </a:lnTo>
                <a:lnTo>
                  <a:pt x="1430522" y="187638"/>
                </a:lnTo>
                <a:lnTo>
                  <a:pt x="1429774" y="186800"/>
                </a:lnTo>
                <a:lnTo>
                  <a:pt x="1525688" y="78741"/>
                </a:lnTo>
                <a:close/>
              </a:path>
              <a:path w="1764030" h="307975">
                <a:moveTo>
                  <a:pt x="1600784" y="78741"/>
                </a:moveTo>
                <a:lnTo>
                  <a:pt x="1566020" y="78741"/>
                </a:lnTo>
                <a:lnTo>
                  <a:pt x="1566020" y="303236"/>
                </a:lnTo>
                <a:lnTo>
                  <a:pt x="1611673" y="303236"/>
                </a:lnTo>
                <a:lnTo>
                  <a:pt x="1634854" y="266798"/>
                </a:lnTo>
                <a:lnTo>
                  <a:pt x="1598270" y="266798"/>
                </a:lnTo>
                <a:lnTo>
                  <a:pt x="1598550" y="264005"/>
                </a:lnTo>
                <a:lnTo>
                  <a:pt x="1598829" y="260376"/>
                </a:lnTo>
                <a:lnTo>
                  <a:pt x="1599387" y="251161"/>
                </a:lnTo>
                <a:lnTo>
                  <a:pt x="1600225" y="235943"/>
                </a:lnTo>
                <a:lnTo>
                  <a:pt x="1600365" y="231057"/>
                </a:lnTo>
                <a:lnTo>
                  <a:pt x="1600365" y="226589"/>
                </a:lnTo>
                <a:lnTo>
                  <a:pt x="1600644" y="221843"/>
                </a:lnTo>
                <a:lnTo>
                  <a:pt x="1600784" y="218213"/>
                </a:lnTo>
                <a:lnTo>
                  <a:pt x="1600784" y="78741"/>
                </a:lnTo>
                <a:close/>
              </a:path>
              <a:path w="1764030" h="307975">
                <a:moveTo>
                  <a:pt x="1763710" y="115598"/>
                </a:moveTo>
                <a:lnTo>
                  <a:pt x="1731041" y="115598"/>
                </a:lnTo>
                <a:lnTo>
                  <a:pt x="1730762" y="119228"/>
                </a:lnTo>
                <a:lnTo>
                  <a:pt x="1730483" y="124673"/>
                </a:lnTo>
                <a:lnTo>
                  <a:pt x="1729366" y="153293"/>
                </a:lnTo>
                <a:lnTo>
                  <a:pt x="1729366" y="303236"/>
                </a:lnTo>
                <a:lnTo>
                  <a:pt x="1763710" y="303236"/>
                </a:lnTo>
                <a:lnTo>
                  <a:pt x="1763710" y="115598"/>
                </a:lnTo>
                <a:close/>
              </a:path>
              <a:path w="1764030" h="307975">
                <a:moveTo>
                  <a:pt x="1763710" y="78741"/>
                </a:moveTo>
                <a:lnTo>
                  <a:pt x="1718476" y="78741"/>
                </a:lnTo>
                <a:lnTo>
                  <a:pt x="1598270" y="266798"/>
                </a:lnTo>
                <a:lnTo>
                  <a:pt x="1634854" y="266798"/>
                </a:lnTo>
                <a:lnTo>
                  <a:pt x="1731041" y="115598"/>
                </a:lnTo>
                <a:lnTo>
                  <a:pt x="1763710" y="115598"/>
                </a:lnTo>
                <a:lnTo>
                  <a:pt x="1763710" y="7874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839377" y="5250520"/>
            <a:ext cx="6380366" cy="399568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10839377" y="2586308"/>
            <a:ext cx="1446530" cy="298450"/>
          </a:xfrm>
          <a:custGeom>
            <a:avLst/>
            <a:gdLst/>
            <a:ahLst/>
            <a:cxnLst/>
            <a:rect l="l" t="t" r="r" b="b"/>
            <a:pathLst>
              <a:path w="1446529" h="298450">
                <a:moveTo>
                  <a:pt x="49841" y="103033"/>
                </a:moveTo>
                <a:lnTo>
                  <a:pt x="14554" y="117692"/>
                </a:lnTo>
                <a:lnTo>
                  <a:pt x="0" y="153712"/>
                </a:lnTo>
                <a:lnTo>
                  <a:pt x="418" y="160492"/>
                </a:lnTo>
                <a:lnTo>
                  <a:pt x="19344" y="193632"/>
                </a:lnTo>
                <a:lnTo>
                  <a:pt x="49841" y="203972"/>
                </a:lnTo>
                <a:lnTo>
                  <a:pt x="56778" y="203554"/>
                </a:lnTo>
                <a:lnTo>
                  <a:pt x="90154" y="184627"/>
                </a:lnTo>
                <a:lnTo>
                  <a:pt x="100520" y="153712"/>
                </a:lnTo>
                <a:lnTo>
                  <a:pt x="100101" y="146775"/>
                </a:lnTo>
                <a:lnTo>
                  <a:pt x="80939" y="113399"/>
                </a:lnTo>
                <a:lnTo>
                  <a:pt x="49841" y="103033"/>
                </a:lnTo>
                <a:close/>
              </a:path>
              <a:path w="1446529" h="298450">
                <a:moveTo>
                  <a:pt x="665547" y="80416"/>
                </a:moveTo>
                <a:lnTo>
                  <a:pt x="624632" y="87955"/>
                </a:lnTo>
                <a:lnTo>
                  <a:pt x="591308" y="110049"/>
                </a:lnTo>
                <a:lnTo>
                  <a:pt x="569032" y="144629"/>
                </a:lnTo>
                <a:lnTo>
                  <a:pt x="561257" y="189313"/>
                </a:lnTo>
                <a:lnTo>
                  <a:pt x="562095" y="205334"/>
                </a:lnTo>
                <a:lnTo>
                  <a:pt x="574660" y="247112"/>
                </a:lnTo>
                <a:lnTo>
                  <a:pt x="600811" y="277426"/>
                </a:lnTo>
                <a:lnTo>
                  <a:pt x="636857" y="294860"/>
                </a:lnTo>
                <a:lnTo>
                  <a:pt x="664709" y="298210"/>
                </a:lnTo>
                <a:lnTo>
                  <a:pt x="679002" y="297373"/>
                </a:lnTo>
                <a:lnTo>
                  <a:pt x="717483" y="284808"/>
                </a:lnTo>
                <a:lnTo>
                  <a:pt x="736195" y="270986"/>
                </a:lnTo>
                <a:lnTo>
                  <a:pt x="664709" y="270986"/>
                </a:lnTo>
                <a:lnTo>
                  <a:pt x="656045" y="270436"/>
                </a:lnTo>
                <a:lnTo>
                  <a:pt x="617904" y="250777"/>
                </a:lnTo>
                <a:lnTo>
                  <a:pt x="599685" y="214548"/>
                </a:lnTo>
                <a:lnTo>
                  <a:pt x="597277" y="189313"/>
                </a:lnTo>
                <a:lnTo>
                  <a:pt x="597879" y="176094"/>
                </a:lnTo>
                <a:lnTo>
                  <a:pt x="612093" y="135048"/>
                </a:lnTo>
                <a:lnTo>
                  <a:pt x="648375" y="109839"/>
                </a:lnTo>
                <a:lnTo>
                  <a:pt x="665547" y="107640"/>
                </a:lnTo>
                <a:lnTo>
                  <a:pt x="736575" y="107640"/>
                </a:lnTo>
                <a:lnTo>
                  <a:pt x="729419" y="101227"/>
                </a:lnTo>
                <a:lnTo>
                  <a:pt x="718320" y="93819"/>
                </a:lnTo>
                <a:lnTo>
                  <a:pt x="706226" y="87955"/>
                </a:lnTo>
                <a:lnTo>
                  <a:pt x="693399" y="83767"/>
                </a:lnTo>
                <a:lnTo>
                  <a:pt x="679840" y="81254"/>
                </a:lnTo>
                <a:lnTo>
                  <a:pt x="665547" y="80416"/>
                </a:lnTo>
                <a:close/>
              </a:path>
              <a:path w="1446529" h="298450">
                <a:moveTo>
                  <a:pt x="561741" y="0"/>
                </a:moveTo>
                <a:lnTo>
                  <a:pt x="383317" y="0"/>
                </a:lnTo>
                <a:lnTo>
                  <a:pt x="383317" y="293184"/>
                </a:lnTo>
                <a:lnTo>
                  <a:pt x="418500" y="293184"/>
                </a:lnTo>
                <a:lnTo>
                  <a:pt x="418500" y="160413"/>
                </a:lnTo>
                <a:lnTo>
                  <a:pt x="540381" y="160413"/>
                </a:lnTo>
                <a:lnTo>
                  <a:pt x="540381" y="131933"/>
                </a:lnTo>
                <a:lnTo>
                  <a:pt x="418500" y="131933"/>
                </a:lnTo>
                <a:lnTo>
                  <a:pt x="418500" y="28899"/>
                </a:lnTo>
                <a:lnTo>
                  <a:pt x="561741" y="28899"/>
                </a:lnTo>
                <a:lnTo>
                  <a:pt x="561741" y="0"/>
                </a:lnTo>
                <a:close/>
              </a:path>
              <a:path w="1446529" h="298450">
                <a:moveTo>
                  <a:pt x="736575" y="107640"/>
                </a:moveTo>
                <a:lnTo>
                  <a:pt x="665547" y="107640"/>
                </a:lnTo>
                <a:lnTo>
                  <a:pt x="674212" y="108190"/>
                </a:lnTo>
                <a:lnTo>
                  <a:pt x="682614" y="109839"/>
                </a:lnTo>
                <a:lnTo>
                  <a:pt x="718346" y="135048"/>
                </a:lnTo>
                <a:lnTo>
                  <a:pt x="732377" y="176094"/>
                </a:lnTo>
                <a:lnTo>
                  <a:pt x="732979" y="189313"/>
                </a:lnTo>
                <a:lnTo>
                  <a:pt x="732377" y="202533"/>
                </a:lnTo>
                <a:lnTo>
                  <a:pt x="718163" y="243421"/>
                </a:lnTo>
                <a:lnTo>
                  <a:pt x="682091" y="268787"/>
                </a:lnTo>
                <a:lnTo>
                  <a:pt x="664709" y="270986"/>
                </a:lnTo>
                <a:lnTo>
                  <a:pt x="736195" y="270986"/>
                </a:lnTo>
                <a:lnTo>
                  <a:pt x="761225" y="234233"/>
                </a:lnTo>
                <a:lnTo>
                  <a:pt x="768999" y="189313"/>
                </a:lnTo>
                <a:lnTo>
                  <a:pt x="768135" y="173319"/>
                </a:lnTo>
                <a:lnTo>
                  <a:pt x="755178" y="131933"/>
                </a:lnTo>
                <a:lnTo>
                  <a:pt x="739262" y="110049"/>
                </a:lnTo>
                <a:lnTo>
                  <a:pt x="736575" y="107640"/>
                </a:lnTo>
                <a:close/>
              </a:path>
              <a:path w="1446529" h="298450">
                <a:moveTo>
                  <a:pt x="885812" y="80416"/>
                </a:moveTo>
                <a:lnTo>
                  <a:pt x="844897" y="87955"/>
                </a:lnTo>
                <a:lnTo>
                  <a:pt x="811573" y="110049"/>
                </a:lnTo>
                <a:lnTo>
                  <a:pt x="789296" y="144629"/>
                </a:lnTo>
                <a:lnTo>
                  <a:pt x="781522" y="189313"/>
                </a:lnTo>
                <a:lnTo>
                  <a:pt x="782360" y="205334"/>
                </a:lnTo>
                <a:lnTo>
                  <a:pt x="794925" y="247112"/>
                </a:lnTo>
                <a:lnTo>
                  <a:pt x="821076" y="277426"/>
                </a:lnTo>
                <a:lnTo>
                  <a:pt x="857122" y="294860"/>
                </a:lnTo>
                <a:lnTo>
                  <a:pt x="884974" y="298210"/>
                </a:lnTo>
                <a:lnTo>
                  <a:pt x="899267" y="297373"/>
                </a:lnTo>
                <a:lnTo>
                  <a:pt x="937747" y="284808"/>
                </a:lnTo>
                <a:lnTo>
                  <a:pt x="956460" y="270986"/>
                </a:lnTo>
                <a:lnTo>
                  <a:pt x="884974" y="270986"/>
                </a:lnTo>
                <a:lnTo>
                  <a:pt x="876310" y="270436"/>
                </a:lnTo>
                <a:lnTo>
                  <a:pt x="838169" y="250777"/>
                </a:lnTo>
                <a:lnTo>
                  <a:pt x="819950" y="214548"/>
                </a:lnTo>
                <a:lnTo>
                  <a:pt x="817542" y="189313"/>
                </a:lnTo>
                <a:lnTo>
                  <a:pt x="818144" y="176094"/>
                </a:lnTo>
                <a:lnTo>
                  <a:pt x="832358" y="135048"/>
                </a:lnTo>
                <a:lnTo>
                  <a:pt x="868640" y="109839"/>
                </a:lnTo>
                <a:lnTo>
                  <a:pt x="885812" y="107640"/>
                </a:lnTo>
                <a:lnTo>
                  <a:pt x="956840" y="107640"/>
                </a:lnTo>
                <a:lnTo>
                  <a:pt x="949684" y="101227"/>
                </a:lnTo>
                <a:lnTo>
                  <a:pt x="938585" y="93819"/>
                </a:lnTo>
                <a:lnTo>
                  <a:pt x="926491" y="87955"/>
                </a:lnTo>
                <a:lnTo>
                  <a:pt x="913664" y="83767"/>
                </a:lnTo>
                <a:lnTo>
                  <a:pt x="900105" y="81254"/>
                </a:lnTo>
                <a:lnTo>
                  <a:pt x="885812" y="80416"/>
                </a:lnTo>
                <a:close/>
              </a:path>
              <a:path w="1446529" h="298450">
                <a:moveTo>
                  <a:pt x="1219149" y="80416"/>
                </a:moveTo>
                <a:lnTo>
                  <a:pt x="1177292" y="88191"/>
                </a:lnTo>
                <a:lnTo>
                  <a:pt x="1144597" y="110363"/>
                </a:lnTo>
                <a:lnTo>
                  <a:pt x="1123419" y="144629"/>
                </a:lnTo>
                <a:lnTo>
                  <a:pt x="1116116" y="189313"/>
                </a:lnTo>
                <a:lnTo>
                  <a:pt x="1116860" y="203841"/>
                </a:lnTo>
                <a:lnTo>
                  <a:pt x="1129100" y="246694"/>
                </a:lnTo>
                <a:lnTo>
                  <a:pt x="1154622" y="277242"/>
                </a:lnTo>
                <a:lnTo>
                  <a:pt x="1190250" y="294860"/>
                </a:lnTo>
                <a:lnTo>
                  <a:pt x="1218312" y="298210"/>
                </a:lnTo>
                <a:lnTo>
                  <a:pt x="1230275" y="297661"/>
                </a:lnTo>
                <a:lnTo>
                  <a:pt x="1270483" y="284624"/>
                </a:lnTo>
                <a:lnTo>
                  <a:pt x="1289735" y="268892"/>
                </a:lnTo>
                <a:lnTo>
                  <a:pt x="1218312" y="268892"/>
                </a:lnTo>
                <a:lnTo>
                  <a:pt x="1209804" y="268368"/>
                </a:lnTo>
                <a:lnTo>
                  <a:pt x="1171193" y="249625"/>
                </a:lnTo>
                <a:lnTo>
                  <a:pt x="1152869" y="215176"/>
                </a:lnTo>
                <a:lnTo>
                  <a:pt x="1150744" y="197271"/>
                </a:lnTo>
                <a:lnTo>
                  <a:pt x="1142502" y="197271"/>
                </a:lnTo>
                <a:lnTo>
                  <a:pt x="1142502" y="170047"/>
                </a:lnTo>
                <a:lnTo>
                  <a:pt x="1150938" y="170047"/>
                </a:lnTo>
                <a:lnTo>
                  <a:pt x="1151036" y="168057"/>
                </a:lnTo>
                <a:lnTo>
                  <a:pt x="1164858" y="132011"/>
                </a:lnTo>
                <a:lnTo>
                  <a:pt x="1200930" y="109630"/>
                </a:lnTo>
                <a:lnTo>
                  <a:pt x="1218312" y="107640"/>
                </a:lnTo>
                <a:lnTo>
                  <a:pt x="1288399" y="107640"/>
                </a:lnTo>
                <a:lnTo>
                  <a:pt x="1281765" y="101489"/>
                </a:lnTo>
                <a:lnTo>
                  <a:pt x="1271504" y="94237"/>
                </a:lnTo>
                <a:lnTo>
                  <a:pt x="1260064" y="88191"/>
                </a:lnTo>
                <a:lnTo>
                  <a:pt x="1247525" y="83871"/>
                </a:lnTo>
                <a:lnTo>
                  <a:pt x="1233887" y="81280"/>
                </a:lnTo>
                <a:lnTo>
                  <a:pt x="1219149" y="80416"/>
                </a:lnTo>
                <a:close/>
              </a:path>
              <a:path w="1446529" h="298450">
                <a:moveTo>
                  <a:pt x="1056432" y="110572"/>
                </a:moveTo>
                <a:lnTo>
                  <a:pt x="1021249" y="110572"/>
                </a:lnTo>
                <a:lnTo>
                  <a:pt x="1021315" y="231197"/>
                </a:lnTo>
                <a:lnTo>
                  <a:pt x="1032532" y="274049"/>
                </a:lnTo>
                <a:lnTo>
                  <a:pt x="1073290" y="292818"/>
                </a:lnTo>
                <a:lnTo>
                  <a:pt x="1082399" y="293184"/>
                </a:lnTo>
                <a:lnTo>
                  <a:pt x="1114231" y="293184"/>
                </a:lnTo>
                <a:lnTo>
                  <a:pt x="1114231" y="265960"/>
                </a:lnTo>
                <a:lnTo>
                  <a:pt x="1092451" y="265960"/>
                </a:lnTo>
                <a:lnTo>
                  <a:pt x="1083159" y="265515"/>
                </a:lnTo>
                <a:lnTo>
                  <a:pt x="1056515" y="231197"/>
                </a:lnTo>
                <a:lnTo>
                  <a:pt x="1056432" y="110572"/>
                </a:lnTo>
                <a:close/>
              </a:path>
              <a:path w="1446529" h="298450">
                <a:moveTo>
                  <a:pt x="956840" y="107640"/>
                </a:moveTo>
                <a:lnTo>
                  <a:pt x="885812" y="107640"/>
                </a:lnTo>
                <a:lnTo>
                  <a:pt x="894477" y="108190"/>
                </a:lnTo>
                <a:lnTo>
                  <a:pt x="902879" y="109839"/>
                </a:lnTo>
                <a:lnTo>
                  <a:pt x="938611" y="135048"/>
                </a:lnTo>
                <a:lnTo>
                  <a:pt x="952642" y="176094"/>
                </a:lnTo>
                <a:lnTo>
                  <a:pt x="953244" y="189313"/>
                </a:lnTo>
                <a:lnTo>
                  <a:pt x="952642" y="202533"/>
                </a:lnTo>
                <a:lnTo>
                  <a:pt x="938428" y="243421"/>
                </a:lnTo>
                <a:lnTo>
                  <a:pt x="902356" y="268787"/>
                </a:lnTo>
                <a:lnTo>
                  <a:pt x="884974" y="270986"/>
                </a:lnTo>
                <a:lnTo>
                  <a:pt x="956460" y="270986"/>
                </a:lnTo>
                <a:lnTo>
                  <a:pt x="981490" y="234233"/>
                </a:lnTo>
                <a:lnTo>
                  <a:pt x="989264" y="189313"/>
                </a:lnTo>
                <a:lnTo>
                  <a:pt x="988400" y="173319"/>
                </a:lnTo>
                <a:lnTo>
                  <a:pt x="975443" y="131933"/>
                </a:lnTo>
                <a:lnTo>
                  <a:pt x="959527" y="110049"/>
                </a:lnTo>
                <a:lnTo>
                  <a:pt x="956840" y="107640"/>
                </a:lnTo>
                <a:close/>
              </a:path>
              <a:path w="1446529" h="298450">
                <a:moveTo>
                  <a:pt x="1310874" y="231197"/>
                </a:moveTo>
                <a:lnTo>
                  <a:pt x="1276111" y="231197"/>
                </a:lnTo>
                <a:lnTo>
                  <a:pt x="1272263" y="239521"/>
                </a:lnTo>
                <a:lnTo>
                  <a:pt x="1267420" y="246903"/>
                </a:lnTo>
                <a:lnTo>
                  <a:pt x="1228756" y="268264"/>
                </a:lnTo>
                <a:lnTo>
                  <a:pt x="1218312" y="268892"/>
                </a:lnTo>
                <a:lnTo>
                  <a:pt x="1289735" y="268892"/>
                </a:lnTo>
                <a:lnTo>
                  <a:pt x="1292884" y="265515"/>
                </a:lnTo>
                <a:lnTo>
                  <a:pt x="1298702" y="257740"/>
                </a:lnTo>
                <a:lnTo>
                  <a:pt x="1303649" y="249416"/>
                </a:lnTo>
                <a:lnTo>
                  <a:pt x="1307707" y="240568"/>
                </a:lnTo>
                <a:lnTo>
                  <a:pt x="1310874" y="231197"/>
                </a:lnTo>
                <a:close/>
              </a:path>
              <a:path w="1446529" h="298450">
                <a:moveTo>
                  <a:pt x="1150938" y="170047"/>
                </a:moveTo>
                <a:lnTo>
                  <a:pt x="1142502" y="170047"/>
                </a:lnTo>
                <a:lnTo>
                  <a:pt x="1142502" y="197271"/>
                </a:lnTo>
                <a:lnTo>
                  <a:pt x="1150744" y="197271"/>
                </a:lnTo>
                <a:lnTo>
                  <a:pt x="1150555" y="193362"/>
                </a:lnTo>
                <a:lnTo>
                  <a:pt x="1150638" y="176094"/>
                </a:lnTo>
                <a:lnTo>
                  <a:pt x="1150938" y="170047"/>
                </a:lnTo>
                <a:close/>
              </a:path>
              <a:path w="1446529" h="298450">
                <a:moveTo>
                  <a:pt x="1288399" y="107640"/>
                </a:moveTo>
                <a:lnTo>
                  <a:pt x="1218312" y="107640"/>
                </a:lnTo>
                <a:lnTo>
                  <a:pt x="1231138" y="108661"/>
                </a:lnTo>
                <a:lnTo>
                  <a:pt x="1242813" y="111724"/>
                </a:lnTo>
                <a:lnTo>
                  <a:pt x="1276530" y="143660"/>
                </a:lnTo>
                <a:lnTo>
                  <a:pt x="1281975" y="170047"/>
                </a:lnTo>
                <a:lnTo>
                  <a:pt x="1150938" y="170047"/>
                </a:lnTo>
                <a:lnTo>
                  <a:pt x="1150638" y="176094"/>
                </a:lnTo>
                <a:lnTo>
                  <a:pt x="1150555" y="193362"/>
                </a:lnTo>
                <a:lnTo>
                  <a:pt x="1150744" y="197271"/>
                </a:lnTo>
                <a:lnTo>
                  <a:pt x="1316319" y="197271"/>
                </a:lnTo>
                <a:lnTo>
                  <a:pt x="1316598" y="193362"/>
                </a:lnTo>
                <a:lnTo>
                  <a:pt x="1316677" y="191407"/>
                </a:lnTo>
                <a:lnTo>
                  <a:pt x="1316652" y="176094"/>
                </a:lnTo>
                <a:lnTo>
                  <a:pt x="1305010" y="129838"/>
                </a:lnTo>
                <a:lnTo>
                  <a:pt x="1290770" y="109839"/>
                </a:lnTo>
                <a:lnTo>
                  <a:pt x="1288399" y="107640"/>
                </a:lnTo>
                <a:close/>
              </a:path>
              <a:path w="1446529" h="298450">
                <a:moveTo>
                  <a:pt x="1117582" y="85442"/>
                </a:moveTo>
                <a:lnTo>
                  <a:pt x="985230" y="85442"/>
                </a:lnTo>
                <a:lnTo>
                  <a:pt x="985230" y="110572"/>
                </a:lnTo>
                <a:lnTo>
                  <a:pt x="1117582" y="110572"/>
                </a:lnTo>
                <a:lnTo>
                  <a:pt x="1117582" y="85442"/>
                </a:lnTo>
                <a:close/>
              </a:path>
              <a:path w="1446529" h="298450">
                <a:moveTo>
                  <a:pt x="1056432" y="35601"/>
                </a:moveTo>
                <a:lnTo>
                  <a:pt x="1025438" y="35601"/>
                </a:lnTo>
                <a:lnTo>
                  <a:pt x="1021249" y="85442"/>
                </a:lnTo>
                <a:lnTo>
                  <a:pt x="1056432" y="85442"/>
                </a:lnTo>
                <a:lnTo>
                  <a:pt x="1056432" y="35601"/>
                </a:lnTo>
                <a:close/>
              </a:path>
              <a:path w="1446529" h="298450">
                <a:moveTo>
                  <a:pt x="1364659" y="85442"/>
                </a:moveTo>
                <a:lnTo>
                  <a:pt x="1333665" y="85442"/>
                </a:lnTo>
                <a:lnTo>
                  <a:pt x="1333665" y="293184"/>
                </a:lnTo>
                <a:lnTo>
                  <a:pt x="1368847" y="293184"/>
                </a:lnTo>
                <a:lnTo>
                  <a:pt x="1368847" y="185544"/>
                </a:lnTo>
                <a:lnTo>
                  <a:pt x="1369109" y="177245"/>
                </a:lnTo>
                <a:lnTo>
                  <a:pt x="1380435" y="140030"/>
                </a:lnTo>
                <a:lnTo>
                  <a:pt x="1389789" y="130676"/>
                </a:lnTo>
                <a:lnTo>
                  <a:pt x="1368009" y="130676"/>
                </a:lnTo>
                <a:lnTo>
                  <a:pt x="1364659" y="85442"/>
                </a:lnTo>
                <a:close/>
              </a:path>
              <a:path w="1446529" h="298450">
                <a:moveTo>
                  <a:pt x="1446331" y="80416"/>
                </a:moveTo>
                <a:lnTo>
                  <a:pt x="1406935" y="85730"/>
                </a:lnTo>
                <a:lnTo>
                  <a:pt x="1374894" y="120127"/>
                </a:lnTo>
                <a:lnTo>
                  <a:pt x="1369684" y="130676"/>
                </a:lnTo>
                <a:lnTo>
                  <a:pt x="1389789" y="130676"/>
                </a:lnTo>
                <a:lnTo>
                  <a:pt x="1391604" y="128861"/>
                </a:lnTo>
                <a:lnTo>
                  <a:pt x="1398724" y="124673"/>
                </a:lnTo>
                <a:lnTo>
                  <a:pt x="1437117" y="117273"/>
                </a:lnTo>
                <a:lnTo>
                  <a:pt x="1446331" y="117273"/>
                </a:lnTo>
                <a:lnTo>
                  <a:pt x="1446331" y="804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18835" y="3235503"/>
            <a:ext cx="7392445" cy="107850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83959" y="3329741"/>
            <a:ext cx="7151614" cy="89002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7670" y="8345296"/>
            <a:ext cx="4052232" cy="2020880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22491" y="5992195"/>
            <a:ext cx="8188325" cy="1934845"/>
            <a:chOff x="722491" y="5992195"/>
            <a:chExt cx="8188325" cy="1934845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491" y="6010288"/>
              <a:ext cx="8188232" cy="191617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76759" y="5992196"/>
              <a:ext cx="1706880" cy="601980"/>
            </a:xfrm>
            <a:custGeom>
              <a:avLst/>
              <a:gdLst/>
              <a:ahLst/>
              <a:cxnLst/>
              <a:rect l="l" t="t" r="r" b="b"/>
              <a:pathLst>
                <a:path w="1706879" h="601979">
                  <a:moveTo>
                    <a:pt x="565429" y="426466"/>
                  </a:moveTo>
                  <a:lnTo>
                    <a:pt x="71501" y="426466"/>
                  </a:lnTo>
                  <a:lnTo>
                    <a:pt x="169024" y="328942"/>
                  </a:lnTo>
                  <a:lnTo>
                    <a:pt x="173621" y="322008"/>
                  </a:lnTo>
                  <a:lnTo>
                    <a:pt x="175158" y="314134"/>
                  </a:lnTo>
                  <a:lnTo>
                    <a:pt x="173621" y="306247"/>
                  </a:lnTo>
                  <a:lnTo>
                    <a:pt x="169024" y="299326"/>
                  </a:lnTo>
                  <a:lnTo>
                    <a:pt x="162102" y="294728"/>
                  </a:lnTo>
                  <a:lnTo>
                    <a:pt x="154216" y="293192"/>
                  </a:lnTo>
                  <a:lnTo>
                    <a:pt x="146342" y="294728"/>
                  </a:lnTo>
                  <a:lnTo>
                    <a:pt x="139407" y="299326"/>
                  </a:lnTo>
                  <a:lnTo>
                    <a:pt x="12268" y="426466"/>
                  </a:lnTo>
                  <a:lnTo>
                    <a:pt x="6134" y="432600"/>
                  </a:lnTo>
                  <a:lnTo>
                    <a:pt x="1536" y="439521"/>
                  </a:lnTo>
                  <a:lnTo>
                    <a:pt x="0" y="447408"/>
                  </a:lnTo>
                  <a:lnTo>
                    <a:pt x="1536" y="455282"/>
                  </a:lnTo>
                  <a:lnTo>
                    <a:pt x="6134" y="462216"/>
                  </a:lnTo>
                  <a:lnTo>
                    <a:pt x="12268" y="468350"/>
                  </a:lnTo>
                  <a:lnTo>
                    <a:pt x="139407" y="595490"/>
                  </a:lnTo>
                  <a:lnTo>
                    <a:pt x="146342" y="600087"/>
                  </a:lnTo>
                  <a:lnTo>
                    <a:pt x="154216" y="601624"/>
                  </a:lnTo>
                  <a:lnTo>
                    <a:pt x="162102" y="600087"/>
                  </a:lnTo>
                  <a:lnTo>
                    <a:pt x="169024" y="595490"/>
                  </a:lnTo>
                  <a:lnTo>
                    <a:pt x="173621" y="588556"/>
                  </a:lnTo>
                  <a:lnTo>
                    <a:pt x="175158" y="580682"/>
                  </a:lnTo>
                  <a:lnTo>
                    <a:pt x="173621" y="572795"/>
                  </a:lnTo>
                  <a:lnTo>
                    <a:pt x="169024" y="565873"/>
                  </a:lnTo>
                  <a:lnTo>
                    <a:pt x="71501" y="468350"/>
                  </a:lnTo>
                  <a:lnTo>
                    <a:pt x="565429" y="468350"/>
                  </a:lnTo>
                  <a:lnTo>
                    <a:pt x="565429" y="426466"/>
                  </a:lnTo>
                  <a:close/>
                </a:path>
                <a:path w="1706879" h="601979">
                  <a:moveTo>
                    <a:pt x="1706753" y="133273"/>
                  </a:moveTo>
                  <a:lnTo>
                    <a:pt x="1212824" y="133273"/>
                  </a:lnTo>
                  <a:lnTo>
                    <a:pt x="1310347" y="35750"/>
                  </a:lnTo>
                  <a:lnTo>
                    <a:pt x="1314958" y="28829"/>
                  </a:lnTo>
                  <a:lnTo>
                    <a:pt x="1316482" y="20942"/>
                  </a:lnTo>
                  <a:lnTo>
                    <a:pt x="1314958" y="13068"/>
                  </a:lnTo>
                  <a:lnTo>
                    <a:pt x="1310347" y="6134"/>
                  </a:lnTo>
                  <a:lnTo>
                    <a:pt x="1303426" y="1536"/>
                  </a:lnTo>
                  <a:lnTo>
                    <a:pt x="1295539" y="0"/>
                  </a:lnTo>
                  <a:lnTo>
                    <a:pt x="1287665" y="1536"/>
                  </a:lnTo>
                  <a:lnTo>
                    <a:pt x="1153591" y="133273"/>
                  </a:lnTo>
                  <a:lnTo>
                    <a:pt x="1141336" y="154216"/>
                  </a:lnTo>
                  <a:lnTo>
                    <a:pt x="1142860" y="162102"/>
                  </a:lnTo>
                  <a:lnTo>
                    <a:pt x="1280731" y="302298"/>
                  </a:lnTo>
                  <a:lnTo>
                    <a:pt x="1295539" y="308432"/>
                  </a:lnTo>
                  <a:lnTo>
                    <a:pt x="1303426" y="306895"/>
                  </a:lnTo>
                  <a:lnTo>
                    <a:pt x="1310347" y="302298"/>
                  </a:lnTo>
                  <a:lnTo>
                    <a:pt x="1314958" y="295376"/>
                  </a:lnTo>
                  <a:lnTo>
                    <a:pt x="1316482" y="287489"/>
                  </a:lnTo>
                  <a:lnTo>
                    <a:pt x="1314958" y="279615"/>
                  </a:lnTo>
                  <a:lnTo>
                    <a:pt x="1310347" y="272681"/>
                  </a:lnTo>
                  <a:lnTo>
                    <a:pt x="1212824" y="175158"/>
                  </a:lnTo>
                  <a:lnTo>
                    <a:pt x="1706753" y="175158"/>
                  </a:lnTo>
                  <a:lnTo>
                    <a:pt x="1706753" y="133273"/>
                  </a:lnTo>
                  <a:close/>
                </a:path>
              </a:pathLst>
            </a:custGeom>
            <a:solidFill>
              <a:srgbClr val="7150BC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94429" y="5999817"/>
            <a:ext cx="8690834" cy="4272121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4900374" y="6819395"/>
            <a:ext cx="565785" cy="308610"/>
          </a:xfrm>
          <a:custGeom>
            <a:avLst/>
            <a:gdLst/>
            <a:ahLst/>
            <a:cxnLst/>
            <a:rect l="l" t="t" r="r" b="b"/>
            <a:pathLst>
              <a:path w="565785" h="308609">
                <a:moveTo>
                  <a:pt x="154214" y="308428"/>
                </a:moveTo>
                <a:lnTo>
                  <a:pt x="162094" y="306895"/>
                </a:lnTo>
                <a:lnTo>
                  <a:pt x="169022" y="302295"/>
                </a:lnTo>
                <a:lnTo>
                  <a:pt x="173622" y="295367"/>
                </a:lnTo>
                <a:lnTo>
                  <a:pt x="175156" y="287487"/>
                </a:lnTo>
                <a:lnTo>
                  <a:pt x="173622" y="279606"/>
                </a:lnTo>
                <a:lnTo>
                  <a:pt x="169022" y="272678"/>
                </a:lnTo>
                <a:lnTo>
                  <a:pt x="50557" y="154214"/>
                </a:lnTo>
                <a:lnTo>
                  <a:pt x="169022" y="35749"/>
                </a:lnTo>
                <a:lnTo>
                  <a:pt x="173622" y="28822"/>
                </a:lnTo>
                <a:lnTo>
                  <a:pt x="175156" y="20941"/>
                </a:lnTo>
                <a:lnTo>
                  <a:pt x="173622" y="13061"/>
                </a:lnTo>
                <a:lnTo>
                  <a:pt x="169022" y="6133"/>
                </a:lnTo>
                <a:lnTo>
                  <a:pt x="162094" y="1533"/>
                </a:lnTo>
                <a:lnTo>
                  <a:pt x="154214" y="0"/>
                </a:lnTo>
                <a:lnTo>
                  <a:pt x="146333" y="1533"/>
                </a:lnTo>
                <a:lnTo>
                  <a:pt x="139406" y="6133"/>
                </a:lnTo>
                <a:lnTo>
                  <a:pt x="12267" y="133272"/>
                </a:lnTo>
                <a:lnTo>
                  <a:pt x="20941" y="133272"/>
                </a:lnTo>
                <a:lnTo>
                  <a:pt x="20941" y="175156"/>
                </a:lnTo>
                <a:lnTo>
                  <a:pt x="12267" y="175156"/>
                </a:lnTo>
                <a:lnTo>
                  <a:pt x="139406" y="302295"/>
                </a:lnTo>
                <a:lnTo>
                  <a:pt x="146333" y="306895"/>
                </a:lnTo>
                <a:lnTo>
                  <a:pt x="154214" y="308428"/>
                </a:lnTo>
                <a:close/>
              </a:path>
              <a:path w="565785" h="308609">
                <a:moveTo>
                  <a:pt x="71499" y="175156"/>
                </a:moveTo>
                <a:lnTo>
                  <a:pt x="565427" y="175156"/>
                </a:lnTo>
                <a:lnTo>
                  <a:pt x="565427" y="133272"/>
                </a:lnTo>
                <a:lnTo>
                  <a:pt x="71499" y="133272"/>
                </a:lnTo>
                <a:lnTo>
                  <a:pt x="50557" y="154214"/>
                </a:lnTo>
                <a:lnTo>
                  <a:pt x="71499" y="175156"/>
                </a:lnTo>
                <a:close/>
              </a:path>
              <a:path w="565785" h="308609">
                <a:moveTo>
                  <a:pt x="12267" y="175156"/>
                </a:moveTo>
                <a:lnTo>
                  <a:pt x="20941" y="175156"/>
                </a:lnTo>
                <a:lnTo>
                  <a:pt x="20941" y="133272"/>
                </a:lnTo>
                <a:lnTo>
                  <a:pt x="12267" y="133272"/>
                </a:lnTo>
                <a:lnTo>
                  <a:pt x="6133" y="139406"/>
                </a:lnTo>
                <a:lnTo>
                  <a:pt x="1533" y="146333"/>
                </a:lnTo>
                <a:lnTo>
                  <a:pt x="0" y="154214"/>
                </a:lnTo>
                <a:lnTo>
                  <a:pt x="1533" y="162094"/>
                </a:lnTo>
                <a:lnTo>
                  <a:pt x="6133" y="169022"/>
                </a:lnTo>
                <a:lnTo>
                  <a:pt x="12267" y="175156"/>
                </a:lnTo>
                <a:close/>
              </a:path>
            </a:pathLst>
          </a:custGeom>
          <a:solidFill>
            <a:srgbClr val="7150BC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2024-11-29T10:42:56Z</dcterms:created>
  <dcterms:modified xsi:type="dcterms:W3CDTF">2024-11-29T10:42:56Z</dcterms:modified>
</cp:coreProperties>
</file>